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257" r:id="rId3"/>
    <p:sldId id="278" r:id="rId4"/>
    <p:sldId id="277" r:id="rId5"/>
    <p:sldId id="279" r:id="rId6"/>
    <p:sldId id="280" r:id="rId7"/>
    <p:sldId id="281" r:id="rId8"/>
    <p:sldId id="282" r:id="rId9"/>
    <p:sldId id="283" r:id="rId10"/>
    <p:sldId id="284" r:id="rId11"/>
    <p:sldId id="285" r:id="rId12"/>
    <p:sldId id="273" r:id="rId13"/>
    <p:sldId id="286" r:id="rId14"/>
    <p:sldId id="261" r:id="rId15"/>
    <p:sldId id="258" r:id="rId16"/>
    <p:sldId id="259" r:id="rId17"/>
    <p:sldId id="260" r:id="rId18"/>
    <p:sldId id="271" r:id="rId19"/>
    <p:sldId id="262" r:id="rId20"/>
    <p:sldId id="272" r:id="rId21"/>
    <p:sldId id="263" r:id="rId22"/>
    <p:sldId id="264" r:id="rId23"/>
    <p:sldId id="274" r:id="rId24"/>
    <p:sldId id="265" r:id="rId25"/>
    <p:sldId id="266" r:id="rId26"/>
    <p:sldId id="267" r:id="rId27"/>
    <p:sldId id="268" r:id="rId28"/>
    <p:sldId id="276" r:id="rId29"/>
    <p:sldId id="269" r:id="rId30"/>
    <p:sldId id="287" r:id="rId31"/>
    <p:sldId id="270"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6" autoAdjust="0"/>
    <p:restoredTop sz="94700" autoAdjust="0"/>
  </p:normalViewPr>
  <p:slideViewPr>
    <p:cSldViewPr>
      <p:cViewPr varScale="1">
        <p:scale>
          <a:sx n="98" d="100"/>
          <a:sy n="98" d="100"/>
        </p:scale>
        <p:origin x="-270"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6" d="100"/>
          <a:sy n="86" d="100"/>
        </p:scale>
        <p:origin x="-2646"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544D2224-6D66-4329-8188-948E664F0B22}" type="datetimeFigureOut">
              <a:rPr lang="en-US"/>
              <a:pPr>
                <a:defRPr/>
              </a:pPr>
              <a:t>10/6/2015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62000" y="4343400"/>
            <a:ext cx="54102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FB5ADC18-2900-49AF-8302-CFD6A211C62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BAC7686-4C60-422D-B62C-135BCB1746E9}"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Using a Simple Cross instead of a heading saying vocations can increase readership.  </a:t>
            </a:r>
          </a:p>
          <a:p>
            <a:pPr>
              <a:spcBef>
                <a:spcPct val="0"/>
              </a:spcBef>
            </a:pPr>
            <a:r>
              <a:rPr lang="en-US" smtClean="0"/>
              <a:t>Finding an announcement to fit the space is always a problem.</a:t>
            </a:r>
          </a:p>
          <a:p>
            <a:pPr>
              <a:spcBef>
                <a:spcPct val="0"/>
              </a:spcBef>
            </a:pPr>
            <a:r>
              <a:rPr lang="en-US" smtClean="0"/>
              <a:t>We have announcements of all different sizes to meet the needs of the bulletin person.</a:t>
            </a:r>
          </a:p>
          <a:p>
            <a:pPr>
              <a:spcBef>
                <a:spcPct val="0"/>
              </a:spcBef>
            </a:pPr>
            <a:endParaRPr lang="en-US" smtClean="0"/>
          </a:p>
        </p:txBody>
      </p:sp>
      <p:sp>
        <p:nvSpPr>
          <p:cNvPr id="440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E71473A-944D-4107-8C3D-01FC70ACB96B}" type="slidenum">
              <a:rPr lang="en-US"/>
              <a:pPr fontAlgn="base">
                <a:spcBef>
                  <a:spcPct val="0"/>
                </a:spcBef>
                <a:spcAft>
                  <a:spcPct val="0"/>
                </a:spcAft>
              </a:pPr>
              <a:t>20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 bulletin announcement is another good way to make the parish aware of the need for more religious vocations and everyone’s responsibility to work for this goal. </a:t>
            </a:r>
          </a:p>
        </p:txBody>
      </p:sp>
      <p:sp>
        <p:nvSpPr>
          <p:cNvPr id="460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D7B7A7E-3ED6-4B9A-9C6E-B0C9AC77B4D9}" type="slidenum">
              <a:rPr lang="en-US"/>
              <a:pPr fontAlgn="base">
                <a:spcBef>
                  <a:spcPct val="0"/>
                </a:spcBef>
                <a:spcAft>
                  <a:spcPct val="0"/>
                </a:spcAft>
              </a:pPr>
              <a:t>21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Many parishioners are not aware of their role of praying for vocations so this program gets their attention.   </a:t>
            </a:r>
          </a:p>
          <a:p>
            <a:pPr>
              <a:spcBef>
                <a:spcPct val="0"/>
              </a:spcBef>
            </a:pPr>
            <a:endParaRPr lang="en-US" smtClean="0"/>
          </a:p>
          <a:p>
            <a:pPr>
              <a:spcBef>
                <a:spcPct val="0"/>
              </a:spcBef>
            </a:pPr>
            <a:r>
              <a:rPr lang="en-US" smtClean="0"/>
              <a:t>Just asking people to pray for priestly and religious vocations, increases prayer for vocations.  Dedicating one a day month to this helps strengthen this awareness. </a:t>
            </a:r>
          </a:p>
          <a:p>
            <a:pPr>
              <a:spcBef>
                <a:spcPct val="0"/>
              </a:spcBef>
            </a:pPr>
            <a:endParaRPr lang="en-US" smtClean="0"/>
          </a:p>
        </p:txBody>
      </p:sp>
      <p:sp>
        <p:nvSpPr>
          <p:cNvPr id="481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DDEBA22-3E42-4C5D-9E4C-31B4AECCFEF2}" type="slidenum">
              <a:rPr lang="en-US"/>
              <a:pPr fontAlgn="base">
                <a:spcBef>
                  <a:spcPct val="0"/>
                </a:spcBef>
                <a:spcAft>
                  <a:spcPct val="0"/>
                </a:spcAft>
              </a:pPr>
              <a:t>22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You can also make your own poster if you desire.  </a:t>
            </a:r>
          </a:p>
          <a:p>
            <a:pPr>
              <a:spcBef>
                <a:spcPct val="0"/>
              </a:spcBef>
            </a:pPr>
            <a:r>
              <a:rPr lang="en-US" smtClean="0"/>
              <a:t>The program is designed to  have participants go to mass on their chosen date.</a:t>
            </a:r>
          </a:p>
          <a:p>
            <a:pPr>
              <a:spcBef>
                <a:spcPct val="0"/>
              </a:spcBef>
            </a:pPr>
            <a:r>
              <a:rPr lang="en-US" smtClean="0"/>
              <a:t>If they cannot go to Mass, they could choose to say prayers or a rosary for vocations.  (There is a wonderful set of reflection on the Luminous Mysteries in the resource list.)</a:t>
            </a:r>
          </a:p>
        </p:txBody>
      </p:sp>
      <p:sp>
        <p:nvSpPr>
          <p:cNvPr id="501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0503C6F-6A96-4A0F-84AF-6684C71BF439}" type="slidenum">
              <a:rPr lang="en-US"/>
              <a:pPr fontAlgn="base">
                <a:spcBef>
                  <a:spcPct val="0"/>
                </a:spcBef>
                <a:spcAft>
                  <a:spcPct val="0"/>
                </a:spcAft>
              </a:pPr>
              <a:t>23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Serraus.org has many resources for each one of these National Vocation Events.  This is a good place to check out what is available.  </a:t>
            </a:r>
          </a:p>
        </p:txBody>
      </p:sp>
      <p:sp>
        <p:nvSpPr>
          <p:cNvPr id="522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1946BB5-EF2B-4743-959F-4A18831B30ED}" type="slidenum">
              <a:rPr lang="en-US"/>
              <a:pPr fontAlgn="base">
                <a:spcBef>
                  <a:spcPct val="0"/>
                </a:spcBef>
                <a:spcAft>
                  <a:spcPct val="0"/>
                </a:spcAft>
              </a:pPr>
              <a:t>24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bwMode="auto">
          <a:noFill/>
          <a:ln>
            <a:solidFill>
              <a:srgbClr val="000000"/>
            </a:solidFill>
            <a:miter lim="800000"/>
            <a:headEnd/>
            <a:tailEnd/>
          </a:ln>
        </p:spPr>
      </p:sp>
      <p:sp>
        <p:nvSpPr>
          <p:cNvPr id="542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It is so important that we work to honor and increase the number of priests.  Honoring our priests helps young boys see the beauty of this vocation. </a:t>
            </a:r>
          </a:p>
          <a:p>
            <a:pPr>
              <a:spcBef>
                <a:spcPct val="0"/>
              </a:spcBef>
            </a:pPr>
            <a:endParaRPr lang="en-US" smtClean="0"/>
          </a:p>
          <a:p>
            <a:pPr>
              <a:spcBef>
                <a:spcPct val="0"/>
              </a:spcBef>
            </a:pPr>
            <a:r>
              <a:rPr lang="en-US" smtClean="0"/>
              <a:t>Imagine how you feel when you need a priest—they help us from the cradle to the grave and we rely on them to be our faithful servants.  </a:t>
            </a:r>
          </a:p>
        </p:txBody>
      </p:sp>
      <p:sp>
        <p:nvSpPr>
          <p:cNvPr id="542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C442E57-B93F-4B60-9A4B-FB163E3CE4F4}" type="slidenum">
              <a:rPr lang="en-US"/>
              <a:pPr fontAlgn="base">
                <a:spcBef>
                  <a:spcPct val="0"/>
                </a:spcBef>
                <a:spcAft>
                  <a:spcPct val="0"/>
                </a:spcAft>
              </a:pPr>
              <a:t>25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resources at serraus.org have a script for a Holy Hour.  </a:t>
            </a:r>
          </a:p>
          <a:p>
            <a:pPr>
              <a:spcBef>
                <a:spcPct val="0"/>
              </a:spcBef>
            </a:pPr>
            <a:endParaRPr lang="en-US" smtClean="0"/>
          </a:p>
          <a:p>
            <a:pPr>
              <a:spcBef>
                <a:spcPct val="0"/>
              </a:spcBef>
            </a:pPr>
            <a:endParaRPr lang="en-US" smtClean="0"/>
          </a:p>
        </p:txBody>
      </p:sp>
      <p:sp>
        <p:nvSpPr>
          <p:cNvPr id="563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2F1E92A-BFFE-4A39-B1B4-034D23B667A2}" type="slidenum">
              <a:rPr lang="en-US"/>
              <a:pPr fontAlgn="base">
                <a:spcBef>
                  <a:spcPct val="0"/>
                </a:spcBef>
                <a:spcAft>
                  <a:spcPct val="0"/>
                </a:spcAft>
              </a:pPr>
              <a:t>26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bwMode="auto">
          <a:noFill/>
          <a:ln>
            <a:solidFill>
              <a:srgbClr val="000000"/>
            </a:solidFill>
            <a:miter lim="800000"/>
            <a:headEnd/>
            <a:tailEnd/>
          </a:ln>
        </p:spPr>
      </p:sp>
      <p:sp>
        <p:nvSpPr>
          <p:cNvPr id="58370" name="Notes Placeholder 2"/>
          <p:cNvSpPr>
            <a:spLocks noGrp="1"/>
          </p:cNvSpPr>
          <p:nvPr>
            <p:ph type="body" idx="1"/>
          </p:nvPr>
        </p:nvSpPr>
        <p:spPr bwMode="auto">
          <a:noFill/>
        </p:spPr>
        <p:txBody>
          <a:bodyPr wrap="square" numCol="1" anchor="t" anchorCtr="0" compatLnSpc="1">
            <a:prstTxWarp prst="textNoShape">
              <a:avLst/>
            </a:prstTxWarp>
          </a:bodyPr>
          <a:lstStyle/>
          <a:p>
            <a:pPr marL="0" lvl="1">
              <a:spcBef>
                <a:spcPct val="0"/>
              </a:spcBef>
            </a:pPr>
            <a:r>
              <a:rPr lang="en-US" smtClean="0"/>
              <a:t>It is good to get the participants together and celebrate our work in promoting vocations. These steps can be rearranged and adapted to fit your parish.  </a:t>
            </a:r>
          </a:p>
          <a:p>
            <a:pPr>
              <a:spcBef>
                <a:spcPct val="0"/>
              </a:spcBef>
            </a:pPr>
            <a:endParaRPr lang="en-US" smtClean="0"/>
          </a:p>
          <a:p>
            <a:pPr>
              <a:spcBef>
                <a:spcPct val="0"/>
              </a:spcBef>
            </a:pPr>
            <a:endParaRPr lang="en-US" smtClean="0"/>
          </a:p>
          <a:p>
            <a:pPr>
              <a:spcBef>
                <a:spcPct val="0"/>
              </a:spcBef>
            </a:pPr>
            <a:r>
              <a:rPr lang="en-US" smtClean="0"/>
              <a:t>The people who took part become a great resource for forming a Parish Vocation Team.  </a:t>
            </a:r>
          </a:p>
        </p:txBody>
      </p:sp>
      <p:sp>
        <p:nvSpPr>
          <p:cNvPr id="583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DB76112-9E6F-447D-8269-9DE3441FC72F}" type="slidenum">
              <a:rPr lang="en-US"/>
              <a:pPr fontAlgn="base">
                <a:spcBef>
                  <a:spcPct val="0"/>
                </a:spcBef>
                <a:spcAft>
                  <a:spcPct val="0"/>
                </a:spcAft>
              </a:pPr>
              <a:t>27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bwMode="auto">
          <a:noFill/>
          <a:ln>
            <a:solidFill>
              <a:srgbClr val="000000"/>
            </a:solidFill>
            <a:miter lim="800000"/>
            <a:headEnd/>
            <a:tailEnd/>
          </a:ln>
        </p:spPr>
      </p:sp>
      <p:sp>
        <p:nvSpPr>
          <p:cNvPr id="604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04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9146E47-AD9D-418A-B5D5-9B555646ACC2}" type="slidenum">
              <a:rPr lang="en-US"/>
              <a:pPr fontAlgn="base">
                <a:spcBef>
                  <a:spcPct val="0"/>
                </a:spcBef>
                <a:spcAft>
                  <a:spcPct val="0"/>
                </a:spcAft>
              </a:pPr>
              <a:t>28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bwMode="auto">
          <a:noFill/>
          <a:ln>
            <a:solidFill>
              <a:srgbClr val="000000"/>
            </a:solidFill>
            <a:miter lim="800000"/>
            <a:headEnd/>
            <a:tailEnd/>
          </a:ln>
        </p:spPr>
      </p:sp>
      <p:sp>
        <p:nvSpPr>
          <p:cNvPr id="624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24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6D8F45D-855E-4183-AC12-12DC642F9152}" type="slidenum">
              <a:rPr lang="en-US"/>
              <a:pPr fontAlgn="base">
                <a:spcBef>
                  <a:spcPct val="0"/>
                </a:spcBef>
                <a:spcAft>
                  <a:spcPct val="0"/>
                </a:spcAft>
              </a:pPr>
              <a:t>29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United States Council of Serra is named after Father Junipero Serra who established many of the missions in California and is considered to be the first successful missionary in the U.S.  </a:t>
            </a:r>
          </a:p>
          <a:p>
            <a:pPr>
              <a:spcBef>
                <a:spcPct val="0"/>
              </a:spcBef>
            </a:pPr>
            <a:endParaRPr lang="en-US" smtClean="0"/>
          </a:p>
          <a:p>
            <a:pPr>
              <a:spcBef>
                <a:spcPct val="0"/>
              </a:spcBef>
            </a:pPr>
            <a:r>
              <a:rPr lang="en-US" smtClean="0"/>
              <a:t>Serra wants to make promoting religious vocations easy for you and we have provided many supplemental resources on our Serra website to assist you with the program.  </a:t>
            </a:r>
          </a:p>
          <a:p>
            <a:pPr>
              <a:spcBef>
                <a:spcPct val="0"/>
              </a:spcBef>
            </a:pPr>
            <a:endParaRPr lang="en-US" smtClean="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AE401E4-2706-413A-A2A6-8B7700209F2A}" type="slidenum">
              <a:rPr lang="en-US"/>
              <a:pPr fontAlgn="base">
                <a:spcBef>
                  <a:spcPct val="0"/>
                </a:spcBef>
                <a:spcAft>
                  <a:spcPct val="0"/>
                </a:spcAft>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Each Catholic needs to do their part in promoting religious vocations so we have priests, deacons, sisters and religious to meet the needs of our families in the future.  </a:t>
            </a:r>
          </a:p>
          <a:p>
            <a:pPr>
              <a:spcBef>
                <a:spcPct val="0"/>
              </a:spcBef>
            </a:pPr>
            <a:endParaRPr lang="en-US" smtClean="0"/>
          </a:p>
          <a:p>
            <a:pPr>
              <a:spcBef>
                <a:spcPct val="0"/>
              </a:spcBef>
            </a:pPr>
            <a:endParaRPr lang="en-US"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6FA4290-6ADA-4AA5-8FE4-16806E34EDE5}" type="slidenum">
              <a:rPr lang="en-US"/>
              <a:pPr fontAlgn="base">
                <a:spcBef>
                  <a:spcPct val="0"/>
                </a:spcBef>
                <a:spcAft>
                  <a:spcPct val="0"/>
                </a:spcAft>
              </a:pPr>
              <a:t>31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We know Married Life, Single Life, Religious and Priestly vocations are all paths to holiness.  </a:t>
            </a:r>
          </a:p>
          <a:p>
            <a:pPr>
              <a:spcBef>
                <a:spcPct val="0"/>
              </a:spcBef>
            </a:pPr>
            <a:endParaRPr lang="en-US" smtClean="0"/>
          </a:p>
          <a:p>
            <a:pPr>
              <a:spcBef>
                <a:spcPct val="0"/>
              </a:spcBef>
            </a:pPr>
            <a:r>
              <a:rPr lang="en-US" smtClean="0"/>
              <a:t>This program focuses on religious and priestly vocations as we realize the priest and religious are instrumental in helping the other states of life.  </a:t>
            </a:r>
          </a:p>
          <a:p>
            <a:pPr>
              <a:spcBef>
                <a:spcPct val="0"/>
              </a:spcBef>
            </a:pPr>
            <a:endParaRPr lang="en-US" smtClean="0"/>
          </a:p>
          <a:p>
            <a:pPr>
              <a:spcBef>
                <a:spcPct val="0"/>
              </a:spcBef>
            </a:pPr>
            <a:r>
              <a:rPr lang="en-US" smtClean="0"/>
              <a:t>It is so important that we have access to the sacraments as faithful Catholics and we need to help that possible for our children, grandchildren and future generations.</a:t>
            </a:r>
          </a:p>
        </p:txBody>
      </p:sp>
      <p:sp>
        <p:nvSpPr>
          <p:cNvPr id="28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95676FA-C9F4-4482-A4B7-17EEDE876C22}" type="slidenum">
              <a:rPr lang="en-US"/>
              <a:pPr fontAlgn="base">
                <a:spcBef>
                  <a:spcPct val="0"/>
                </a:spcBef>
                <a:spcAft>
                  <a:spcPct val="0"/>
                </a:spcAft>
              </a:pPr>
              <a:t>12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We have provided contact information for obtaining a reasonably priced traveling chalice or crucifix.  All the resources are very easy for you to find and the well organized pamphlet will help you promote it in the parish.  We have worked to make this program run smoothly and eliminated as much work as possible.  </a:t>
            </a:r>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66BCA72-8899-492A-833A-C1F49CD69634}" type="slidenum">
              <a:rPr lang="en-US"/>
              <a:pPr fontAlgn="base">
                <a:spcBef>
                  <a:spcPct val="0"/>
                </a:spcBef>
                <a:spcAft>
                  <a:spcPct val="0"/>
                </a:spcAft>
              </a:pPr>
              <a:t>14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xfrm>
            <a:off x="1219200" y="685800"/>
            <a:ext cx="4572000" cy="3429000"/>
          </a:xfrm>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We will refer to our program as the Traveling Chalice but if your pastor or diocese prefers you use a Traveling Crucifix you can do everything we mention with the crucifix or the chalice.  </a:t>
            </a:r>
          </a:p>
          <a:p>
            <a:pPr lvl="1">
              <a:spcBef>
                <a:spcPct val="0"/>
              </a:spcBef>
            </a:pPr>
            <a:endParaRPr lang="en-US" smtClean="0"/>
          </a:p>
          <a:p>
            <a:pPr lvl="1">
              <a:spcBef>
                <a:spcPct val="0"/>
              </a:spcBef>
            </a:pPr>
            <a:r>
              <a:rPr lang="en-US" smtClean="0"/>
              <a:t>This event may be the first time they pray and think about religious vocations</a:t>
            </a:r>
          </a:p>
          <a:p>
            <a:pPr lvl="1">
              <a:spcBef>
                <a:spcPct val="0"/>
              </a:spcBef>
            </a:pPr>
            <a:r>
              <a:rPr lang="en-US" smtClean="0"/>
              <a:t>It provides an opportunity to invite other Catholics to pray with you.</a:t>
            </a:r>
          </a:p>
          <a:p>
            <a:pPr lvl="1">
              <a:spcBef>
                <a:spcPct val="0"/>
              </a:spcBef>
            </a:pPr>
            <a:endParaRPr lang="en-US" smtClean="0"/>
          </a:p>
          <a:p>
            <a:pPr lvl="1">
              <a:spcBef>
                <a:spcPct val="0"/>
              </a:spcBef>
            </a:pPr>
            <a:r>
              <a:rPr lang="en-US" smtClean="0"/>
              <a:t>I actually had a Mother tell me it was the first time she thought having one of her children pursue a religious vocation.  </a:t>
            </a:r>
          </a:p>
          <a:p>
            <a:pPr lvl="1">
              <a:spcBef>
                <a:spcPct val="0"/>
              </a:spcBef>
            </a:pPr>
            <a:endParaRPr lang="en-US" smtClean="0"/>
          </a:p>
          <a:p>
            <a:pPr lvl="1">
              <a:spcBef>
                <a:spcPct val="0"/>
              </a:spcBef>
            </a:pPr>
            <a:endParaRPr lang="en-US" smtClean="0"/>
          </a:p>
          <a:p>
            <a:pPr>
              <a:spcBef>
                <a:spcPct val="0"/>
              </a:spcBef>
            </a:pPr>
            <a:endParaRPr lang="en-US" sz="1600" smtClean="0"/>
          </a:p>
          <a:p>
            <a:pPr>
              <a:spcBef>
                <a:spcPct val="0"/>
              </a:spcBef>
            </a:pPr>
            <a:endParaRPr lang="en-US" smtClean="0"/>
          </a:p>
          <a:p>
            <a:pPr>
              <a:spcBef>
                <a:spcPct val="0"/>
              </a:spcBef>
            </a:pPr>
            <a:endParaRPr lang="en-US" smtClean="0"/>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37E20E6-A194-42ED-AFB4-6DF34FA28DB1}" type="slidenum">
              <a:rPr lang="en-US"/>
              <a:pPr fontAlgn="base">
                <a:spcBef>
                  <a:spcPct val="0"/>
                </a:spcBef>
                <a:spcAft>
                  <a:spcPct val="0"/>
                </a:spcAft>
              </a:pPr>
              <a:t>15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Parishes often adapt the program to fit their situation.   </a:t>
            </a:r>
          </a:p>
          <a:p>
            <a:pPr>
              <a:spcBef>
                <a:spcPct val="0"/>
              </a:spcBef>
            </a:pPr>
            <a:endParaRPr lang="en-US" smtClean="0"/>
          </a:p>
          <a:p>
            <a:pPr>
              <a:spcBef>
                <a:spcPct val="0"/>
              </a:spcBef>
            </a:pPr>
            <a:r>
              <a:rPr lang="en-US" smtClean="0"/>
              <a:t>Some parishes present the chalice at the end of Mass or a few have even done it at the beginning or had the family come to the sacristy to pick it up.  The chalice might be presented to an individual or family.   We encourage you to use a method that allows as many people as possible to learn about the program.  </a:t>
            </a:r>
          </a:p>
          <a:p>
            <a:pPr>
              <a:spcBef>
                <a:spcPct val="0"/>
              </a:spcBef>
            </a:pPr>
            <a:r>
              <a:rPr lang="en-US" smtClean="0"/>
              <a:t>Make certain to have the family record their name with their thoughts so we can contact them later if we want.  </a:t>
            </a:r>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93B8D02-26EB-4754-AE86-3090B8679B8D}" type="slidenum">
              <a:rPr lang="en-US"/>
              <a:pPr fontAlgn="base">
                <a:spcBef>
                  <a:spcPct val="0"/>
                </a:spcBef>
                <a:spcAft>
                  <a:spcPct val="0"/>
                </a:spcAft>
              </a:pPr>
              <a:t>16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Our Bulletin Announcements actually have announcements promoting this program and some of the other parts of the five star program.  </a:t>
            </a:r>
          </a:p>
          <a:p>
            <a:pPr>
              <a:spcBef>
                <a:spcPct val="0"/>
              </a:spcBef>
            </a:pPr>
            <a:endParaRPr lang="en-US"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F684CDC-70CB-4A5C-BA72-4193B359B822}" type="slidenum">
              <a:rPr lang="en-US"/>
              <a:pPr fontAlgn="base">
                <a:spcBef>
                  <a:spcPct val="0"/>
                </a:spcBef>
                <a:spcAft>
                  <a:spcPct val="0"/>
                </a:spcAft>
              </a:pPr>
              <a:t>17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Remember Serraus.org is the place to locate information about securing a traveling chalice or crucifix and find all the bulletin announcements.  </a:t>
            </a:r>
          </a:p>
          <a:p>
            <a:pPr>
              <a:spcBef>
                <a:spcPct val="0"/>
              </a:spcBef>
            </a:pPr>
            <a:endParaRPr lang="en-US" smtClean="0"/>
          </a:p>
        </p:txBody>
      </p:sp>
      <p:sp>
        <p:nvSpPr>
          <p:cNvPr id="399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CF685AF-83CE-4007-8C78-78773D80112A}" type="slidenum">
              <a:rPr lang="en-US"/>
              <a:pPr fontAlgn="base">
                <a:spcBef>
                  <a:spcPct val="0"/>
                </a:spcBef>
                <a:spcAft>
                  <a:spcPct val="0"/>
                </a:spcAft>
              </a:pPr>
              <a:t>18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A410871-56D3-4B1B-AD47-8E4154B0DB1C}" type="slidenum">
              <a:rPr lang="en-US"/>
              <a:pPr fontAlgn="base">
                <a:spcBef>
                  <a:spcPct val="0"/>
                </a:spcBef>
                <a:spcAft>
                  <a:spcPct val="0"/>
                </a:spcAft>
              </a:pPr>
              <a:t>19</a:t>
            </a:fld>
            <a:endParaRPr lang="en-US"/>
          </a:p>
        </p:txBody>
      </p:sp>
      <p:sp>
        <p:nvSpPr>
          <p:cNvPr id="41986" name="Slide Image Placeholder 4"/>
          <p:cNvSpPr>
            <a:spLocks noGrp="1" noRot="1" noChangeAspect="1"/>
          </p:cNvSpPr>
          <p:nvPr>
            <p:ph type="sldImg"/>
          </p:nvPr>
        </p:nvSpPr>
        <p:spPr bwMode="auto">
          <a:noFill/>
          <a:ln>
            <a:solidFill>
              <a:srgbClr val="000000"/>
            </a:solidFill>
            <a:miter lim="800000"/>
            <a:headEnd/>
            <a:tailEnd/>
          </a:ln>
        </p:spPr>
      </p:sp>
      <p:sp>
        <p:nvSpPr>
          <p:cNvPr id="41987" name="Notes Placeholder 5"/>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z="2800" smtClean="0"/>
              <a:t>The bulletin announcements address married life, single life, priestly and religious vocations.  We realize all walks of life can lead to holiness but everyone need priests to bring them the sacraments.  </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BCFA8182-1B43-4839-9DC0-8E950782CE16}" type="datetime1">
              <a:rPr lang="en-US"/>
              <a:pPr>
                <a:defRPr/>
              </a:pPr>
              <a:t>10/6/2015</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1FE0313A-3090-4C76-8D4A-201EEBD6A78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C6D0714B-DE06-430A-B001-B5D5265E62D3}" type="datetime1">
              <a:rPr lang="en-US"/>
              <a:pPr>
                <a:defRPr/>
              </a:pPr>
              <a:t>10/6/2015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F5939D4-4D06-4775-B97B-BCE0FAA6BCD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EC24600-CF7F-4BDE-8A33-22AE1E4E86CB}" type="datetime1">
              <a:rPr lang="en-US"/>
              <a:pPr>
                <a:defRPr/>
              </a:pPr>
              <a:t>10/6/2015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033A986-A4DC-4769-AA7A-EAC3EDA795C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C56229C8-AC08-417D-82D7-380CC2AB4238}" type="datetime1">
              <a:rPr lang="en-US"/>
              <a:pPr>
                <a:defRPr/>
              </a:pPr>
              <a:t>10/6/2015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A9DF44AF-932D-49DC-BD7E-7F632094681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5"/>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D08B177-A48B-49AA-80CA-FAE2CFA4429E}" type="datetime1">
              <a:rPr lang="en-US"/>
              <a:pPr>
                <a:defRPr/>
              </a:pPr>
              <a:t>10/6/2015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99E89BC-3138-4BB5-87B1-F0B64E6C568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829ADE53-A84E-449A-AFA6-AF7D21E8E9FB}" type="datetime1">
              <a:rPr lang="en-US"/>
              <a:pPr>
                <a:defRPr/>
              </a:pPr>
              <a:t>10/6/2015</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3EE3BE9F-631A-4DFF-8E96-EA5A0010ED8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6" y="1859758"/>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1" y="2514601"/>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6" y="2514601"/>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D80CB092-EA99-4936-B77A-061BCCA86C1C}" type="datetime1">
              <a:rPr lang="en-US"/>
              <a:pPr>
                <a:defRPr/>
              </a:pPr>
              <a:t>10/6/2015</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472F69BB-5446-418D-91B6-0E553545F98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A04E1BC1-C75F-4517-B160-38CA24F5FE8F}" type="datetime1">
              <a:rPr lang="en-US"/>
              <a:pPr>
                <a:defRPr/>
              </a:pPr>
              <a:t>10/6/2015</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60A23268-F98F-4CE4-8D38-B0E6CDEF7A6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AC48B4C1-6A69-4408-AFC6-ED0D872AE53B}" type="datetime1">
              <a:rPr lang="en-US"/>
              <a:pPr>
                <a:defRPr/>
              </a:pPr>
              <a:t>10/6/2015</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CC124D01-6995-4BFD-A531-1FD03238072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1"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1C38CDC1-5D6B-4394-AC1E-77E5EC7B4B8F}" type="datetime1">
              <a:rPr lang="en-US"/>
              <a:pPr>
                <a:defRPr/>
              </a:pPr>
              <a:t>10/6/2015</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132B41AA-B082-4395-80DF-9750E28AD8E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7"/>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5FCB83C6-6985-4676-B0B2-8BD0297A2B25}" type="datetime1">
              <a:rPr lang="en-US"/>
              <a:pPr>
                <a:defRPr/>
              </a:pPr>
              <a:t>10/6/2015</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8C232B2B-495C-4B22-B322-7B11EDC0C9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1EFEBB12-9B18-4250-AC09-E465F2201845}" type="datetime1">
              <a:rPr lang="en-US"/>
              <a:pPr>
                <a:defRPr/>
              </a:pPr>
              <a:t>10/6/2015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2ACE8ADB-C8D3-4A95-ACEB-046CBADF731D}"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67" r:id="rId7"/>
    <p:sldLayoutId id="2147483666" r:id="rId8"/>
    <p:sldLayoutId id="2147483674" r:id="rId9"/>
    <p:sldLayoutId id="2147483665" r:id="rId10"/>
    <p:sldLayoutId id="2147483664" r:id="rId11"/>
  </p:sldLayoutIdLst>
  <p:hf hdr="0" ftr="0" dt="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jcozzens@msn.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fontAlgn="auto">
              <a:spcAft>
                <a:spcPts val="0"/>
              </a:spcAft>
              <a:defRPr/>
            </a:pPr>
            <a:r>
              <a:rPr lang="en-US" dirty="0" smtClean="0"/>
              <a:t>FIVE STAR PROGRAM</a:t>
            </a:r>
            <a:endParaRPr lang="en-US" dirty="0"/>
          </a:p>
        </p:txBody>
      </p:sp>
      <p:sp>
        <p:nvSpPr>
          <p:cNvPr id="14338" name="Subtitle 2"/>
          <p:cNvSpPr>
            <a:spLocks noGrp="1"/>
          </p:cNvSpPr>
          <p:nvPr>
            <p:ph type="subTitle" idx="1"/>
          </p:nvPr>
        </p:nvSpPr>
        <p:spPr>
          <a:xfrm>
            <a:off x="533400" y="3581400"/>
            <a:ext cx="7854950" cy="1400175"/>
          </a:xfrm>
        </p:spPr>
        <p:txBody>
          <a:bodyPr/>
          <a:lstStyle/>
          <a:p>
            <a:pPr marR="0" algn="ctr"/>
            <a:r>
              <a:rPr lang="en-US" b="1" smtClean="0"/>
              <a:t>Establishing a Culture of Priestly and </a:t>
            </a:r>
          </a:p>
          <a:p>
            <a:pPr marR="0" algn="ctr"/>
            <a:r>
              <a:rPr lang="en-US" b="1" smtClean="0"/>
              <a:t>Religious Vocations</a:t>
            </a:r>
          </a:p>
        </p:txBody>
      </p:sp>
      <p:sp>
        <p:nvSpPr>
          <p:cNvPr id="5" name="Slide Number Placeholder 4"/>
          <p:cNvSpPr>
            <a:spLocks noGrp="1"/>
          </p:cNvSpPr>
          <p:nvPr>
            <p:ph type="sldNum" sz="quarter" idx="12"/>
          </p:nvPr>
        </p:nvSpPr>
        <p:spPr/>
        <p:txBody>
          <a:bodyPr/>
          <a:lstStyle/>
          <a:p>
            <a:pPr>
              <a:defRPr/>
            </a:pPr>
            <a:fld id="{827CF6CB-2291-45D8-BC70-4326253CD69A}" type="slidenum">
              <a:rPr lang="en-US"/>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pPr algn="ctr"/>
            <a:r>
              <a:rPr lang="en-US" smtClean="0"/>
              <a:t>Step #6</a:t>
            </a:r>
          </a:p>
        </p:txBody>
      </p:sp>
      <p:sp>
        <p:nvSpPr>
          <p:cNvPr id="25602" name="Content Placeholder 2"/>
          <p:cNvSpPr>
            <a:spLocks noGrp="1"/>
          </p:cNvSpPr>
          <p:nvPr>
            <p:ph idx="1"/>
          </p:nvPr>
        </p:nvSpPr>
        <p:spPr>
          <a:xfrm>
            <a:off x="457200" y="2514600"/>
            <a:ext cx="8229600" cy="3810000"/>
          </a:xfrm>
        </p:spPr>
        <p:txBody>
          <a:bodyPr/>
          <a:lstStyle/>
          <a:p>
            <a:r>
              <a:rPr lang="en-US" smtClean="0"/>
              <a:t>Stay involved until the program becomes well under way.  </a:t>
            </a:r>
          </a:p>
          <a:p>
            <a:endParaRPr lang="en-US" smtClean="0"/>
          </a:p>
          <a:p>
            <a:r>
              <a:rPr lang="en-US" smtClean="0"/>
              <a:t>Ask your Serra Club  to help make the program work smoothly</a:t>
            </a:r>
          </a:p>
          <a:p>
            <a:endParaRPr lang="en-US" smtClean="0"/>
          </a:p>
          <a:p>
            <a:endParaRPr lang="en-US" smtClean="0"/>
          </a:p>
        </p:txBody>
      </p:sp>
      <p:sp>
        <p:nvSpPr>
          <p:cNvPr id="4" name="Slide Number Placeholder 3"/>
          <p:cNvSpPr>
            <a:spLocks noGrp="1"/>
          </p:cNvSpPr>
          <p:nvPr>
            <p:ph type="sldNum" sz="quarter" idx="12"/>
          </p:nvPr>
        </p:nvSpPr>
        <p:spPr/>
        <p:txBody>
          <a:bodyPr/>
          <a:lstStyle/>
          <a:p>
            <a:pPr>
              <a:defRPr/>
            </a:pPr>
            <a:fld id="{FB84233D-1CD0-4C90-B25A-ECAFF44C0D08}" type="slidenum">
              <a:rPr lang="en-US"/>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algn="ctr"/>
            <a:r>
              <a:rPr lang="en-US" smtClean="0"/>
              <a:t>Step #7</a:t>
            </a:r>
          </a:p>
        </p:txBody>
      </p:sp>
      <p:sp>
        <p:nvSpPr>
          <p:cNvPr id="26626" name="Content Placeholder 2"/>
          <p:cNvSpPr>
            <a:spLocks noGrp="1"/>
          </p:cNvSpPr>
          <p:nvPr>
            <p:ph idx="1"/>
          </p:nvPr>
        </p:nvSpPr>
        <p:spPr/>
        <p:txBody>
          <a:bodyPr/>
          <a:lstStyle/>
          <a:p>
            <a:r>
              <a:rPr lang="en-US" smtClean="0"/>
              <a:t>Keep your club informed on your progress</a:t>
            </a:r>
          </a:p>
          <a:p>
            <a:endParaRPr lang="en-US" smtClean="0"/>
          </a:p>
          <a:p>
            <a:r>
              <a:rPr lang="en-US" smtClean="0"/>
              <a:t>Email Judy Cozzens to let her know the progress your club is making  </a:t>
            </a:r>
            <a:r>
              <a:rPr lang="en-US" smtClean="0">
                <a:solidFill>
                  <a:srgbClr val="00B0F0"/>
                </a:solidFill>
                <a:hlinkClick r:id="rId2"/>
              </a:rPr>
              <a:t>jcozzens@msn.com</a:t>
            </a:r>
            <a:endParaRPr lang="en-US" smtClean="0">
              <a:solidFill>
                <a:srgbClr val="00B0F0"/>
              </a:solidFill>
            </a:endParaRPr>
          </a:p>
          <a:p>
            <a:endParaRPr lang="en-US" smtClean="0"/>
          </a:p>
          <a:p>
            <a:r>
              <a:rPr lang="en-US" smtClean="0"/>
              <a:t>Contact Judy if you need more information and she will connect you with a person that has conducted the program before.  </a:t>
            </a:r>
          </a:p>
        </p:txBody>
      </p:sp>
      <p:sp>
        <p:nvSpPr>
          <p:cNvPr id="4" name="Slide Number Placeholder 3"/>
          <p:cNvSpPr>
            <a:spLocks noGrp="1"/>
          </p:cNvSpPr>
          <p:nvPr>
            <p:ph type="sldNum" sz="quarter" idx="12"/>
          </p:nvPr>
        </p:nvSpPr>
        <p:spPr/>
        <p:txBody>
          <a:bodyPr/>
          <a:lstStyle/>
          <a:p>
            <a:pPr>
              <a:defRPr/>
            </a:pPr>
            <a:fld id="{C640D1E2-E0AD-491E-A9F8-28CE697DD552}" type="slidenum">
              <a:rPr lang="en-US"/>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algn="ctr"/>
            <a:r>
              <a:rPr lang="en-US" smtClean="0"/>
              <a:t>FIVE STAR PROGRAM</a:t>
            </a:r>
          </a:p>
        </p:txBody>
      </p:sp>
      <p:sp>
        <p:nvSpPr>
          <p:cNvPr id="27650" name="Content Placeholder 2"/>
          <p:cNvSpPr>
            <a:spLocks noGrp="1"/>
          </p:cNvSpPr>
          <p:nvPr>
            <p:ph idx="1"/>
          </p:nvPr>
        </p:nvSpPr>
        <p:spPr/>
        <p:txBody>
          <a:bodyPr/>
          <a:lstStyle/>
          <a:p>
            <a:endParaRPr lang="en-US" smtClean="0"/>
          </a:p>
          <a:p>
            <a:r>
              <a:rPr lang="en-US" smtClean="0"/>
              <a:t>Marriage, Single Life, Religious and Priestly Vocations</a:t>
            </a:r>
          </a:p>
          <a:p>
            <a:endParaRPr lang="en-US" smtClean="0"/>
          </a:p>
          <a:p>
            <a:r>
              <a:rPr lang="en-US" smtClean="0"/>
              <a:t>We focus on religious and priestly vocations</a:t>
            </a:r>
          </a:p>
          <a:p>
            <a:endParaRPr lang="en-US" smtClean="0"/>
          </a:p>
          <a:p>
            <a:r>
              <a:rPr lang="en-US" smtClean="0"/>
              <a:t>Priestly and religious vocations are everyone’s business.</a:t>
            </a:r>
          </a:p>
          <a:p>
            <a:endParaRPr lang="en-US" smtClean="0"/>
          </a:p>
          <a:p>
            <a:endParaRPr lang="en-US" smtClean="0"/>
          </a:p>
        </p:txBody>
      </p:sp>
      <p:sp>
        <p:nvSpPr>
          <p:cNvPr id="4" name="Slide Number Placeholder 3"/>
          <p:cNvSpPr>
            <a:spLocks noGrp="1"/>
          </p:cNvSpPr>
          <p:nvPr>
            <p:ph type="sldNum" sz="quarter" idx="12"/>
          </p:nvPr>
        </p:nvSpPr>
        <p:spPr/>
        <p:txBody>
          <a:bodyPr/>
          <a:lstStyle/>
          <a:p>
            <a:pPr>
              <a:defRPr/>
            </a:pPr>
            <a:fld id="{3E9C3E33-02FB-42F8-8094-790ADB60B4CE}" type="slidenum">
              <a:rPr lang="en-US"/>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457200" y="704850"/>
            <a:ext cx="8229600" cy="2647950"/>
          </a:xfrm>
        </p:spPr>
        <p:txBody>
          <a:bodyPr/>
          <a:lstStyle/>
          <a:p>
            <a:pPr algn="ctr"/>
            <a:r>
              <a:rPr lang="en-US" smtClean="0"/>
              <a:t>We will quickly</a:t>
            </a:r>
            <a:br>
              <a:rPr lang="en-US" smtClean="0"/>
            </a:br>
            <a:r>
              <a:rPr lang="en-US" smtClean="0"/>
              <a:t>Review the Five Programs</a:t>
            </a:r>
          </a:p>
        </p:txBody>
      </p:sp>
      <p:sp>
        <p:nvSpPr>
          <p:cNvPr id="3" name="Content Placeholder 2"/>
          <p:cNvSpPr>
            <a:spLocks noGrp="1"/>
          </p:cNvSpPr>
          <p:nvPr>
            <p:ph idx="1"/>
          </p:nvPr>
        </p:nvSpPr>
        <p:spPr>
          <a:xfrm>
            <a:off x="457200" y="3505200"/>
            <a:ext cx="8229600" cy="2819400"/>
          </a:xfrm>
        </p:spPr>
        <p:txBody>
          <a:bodyPr>
            <a:normAutofit/>
          </a:bodyPr>
          <a:lstStyle/>
          <a:p>
            <a:pPr marL="274320" indent="-274320" fontAlgn="auto">
              <a:spcAft>
                <a:spcPts val="0"/>
              </a:spcAft>
              <a:buClr>
                <a:schemeClr val="accent3"/>
              </a:buClr>
              <a:buFont typeface="Wingdings 2"/>
              <a:buChar char=""/>
              <a:defRPr/>
            </a:pPr>
            <a:endParaRPr lang="en-US" dirty="0" smtClean="0"/>
          </a:p>
          <a:p>
            <a:pPr marL="0" indent="0" fontAlgn="auto">
              <a:spcAft>
                <a:spcPts val="0"/>
              </a:spcAft>
              <a:buClr>
                <a:schemeClr val="accent3"/>
              </a:buClr>
              <a:buFont typeface="Wingdings 2"/>
              <a:buNone/>
              <a:defRPr/>
            </a:pPr>
            <a:endParaRPr lang="en-US" dirty="0"/>
          </a:p>
        </p:txBody>
      </p:sp>
      <p:sp>
        <p:nvSpPr>
          <p:cNvPr id="4" name="Slide Number Placeholder 3"/>
          <p:cNvSpPr>
            <a:spLocks noGrp="1"/>
          </p:cNvSpPr>
          <p:nvPr>
            <p:ph type="sldNum" sz="quarter" idx="12"/>
          </p:nvPr>
        </p:nvSpPr>
        <p:spPr/>
        <p:txBody>
          <a:bodyPr/>
          <a:lstStyle/>
          <a:p>
            <a:pPr>
              <a:defRPr/>
            </a:pPr>
            <a:fld id="{38BC95CA-67E3-4131-8552-A0026070AE2D}" type="slidenum">
              <a:rPr lang="en-US"/>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algn="ctr"/>
            <a:r>
              <a:rPr lang="en-US" smtClean="0"/>
              <a:t>SERRA will help!</a:t>
            </a:r>
          </a:p>
        </p:txBody>
      </p:sp>
      <p:sp>
        <p:nvSpPr>
          <p:cNvPr id="30722" name="Content Placeholder 2"/>
          <p:cNvSpPr>
            <a:spLocks noGrp="1"/>
          </p:cNvSpPr>
          <p:nvPr>
            <p:ph idx="1"/>
          </p:nvPr>
        </p:nvSpPr>
        <p:spPr/>
        <p:txBody>
          <a:bodyPr/>
          <a:lstStyle/>
          <a:p>
            <a:pPr marL="0" indent="0">
              <a:buFont typeface="Wingdings 2" pitchFamily="18" charset="2"/>
              <a:buNone/>
            </a:pPr>
            <a:endParaRPr lang="en-US" smtClean="0"/>
          </a:p>
          <a:p>
            <a:pPr lvl="1"/>
            <a:r>
              <a:rPr lang="en-US" sz="2800" smtClean="0"/>
              <a:t>The Five Star Program</a:t>
            </a:r>
          </a:p>
          <a:p>
            <a:pPr lvl="1"/>
            <a:endParaRPr lang="en-US" sz="2800" smtClean="0"/>
          </a:p>
          <a:p>
            <a:pPr lvl="2"/>
            <a:r>
              <a:rPr lang="en-US" smtClean="0"/>
              <a:t>Well organized for YOUR parish.		</a:t>
            </a:r>
          </a:p>
          <a:p>
            <a:pPr lvl="2"/>
            <a:r>
              <a:rPr lang="en-US" smtClean="0"/>
              <a:t>Detailed explanations on website</a:t>
            </a:r>
          </a:p>
          <a:p>
            <a:pPr lvl="2"/>
            <a:r>
              <a:rPr lang="en-US" smtClean="0"/>
              <a:t>Information to obtain needed resources</a:t>
            </a:r>
          </a:p>
          <a:p>
            <a:pPr lvl="2"/>
            <a:r>
              <a:rPr lang="en-US" smtClean="0"/>
              <a:t>All resources free except traveling kit</a:t>
            </a:r>
          </a:p>
          <a:p>
            <a:pPr lvl="2"/>
            <a:endParaRPr lang="en-US" smtClean="0"/>
          </a:p>
          <a:p>
            <a:pPr lvl="1"/>
            <a:r>
              <a:rPr lang="en-US" sz="2800" smtClean="0"/>
              <a:t>Let’s Get Started</a:t>
            </a:r>
          </a:p>
        </p:txBody>
      </p:sp>
      <p:sp>
        <p:nvSpPr>
          <p:cNvPr id="5" name="Slide Number Placeholder 4"/>
          <p:cNvSpPr>
            <a:spLocks noGrp="1"/>
          </p:cNvSpPr>
          <p:nvPr>
            <p:ph type="sldNum" sz="quarter" idx="12"/>
          </p:nvPr>
        </p:nvSpPr>
        <p:spPr/>
        <p:txBody>
          <a:bodyPr/>
          <a:lstStyle/>
          <a:p>
            <a:pPr>
              <a:defRPr/>
            </a:pPr>
            <a:fld id="{8F92787B-D401-4EC2-AAB8-33749F147D3A}" type="slidenum">
              <a:rPr lang="en-US"/>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fontAlgn="auto">
              <a:spcAft>
                <a:spcPts val="0"/>
              </a:spcAft>
              <a:defRPr/>
            </a:pPr>
            <a:r>
              <a:rPr lang="en-US" dirty="0" smtClean="0"/>
              <a:t>Star One:</a:t>
            </a:r>
            <a:br>
              <a:rPr lang="en-US" dirty="0" smtClean="0"/>
            </a:br>
            <a:r>
              <a:rPr lang="en-US" dirty="0" smtClean="0"/>
              <a:t>The Traveling Chalice*</a:t>
            </a:r>
            <a:endParaRPr lang="en-US" dirty="0"/>
          </a:p>
        </p:txBody>
      </p:sp>
      <p:sp>
        <p:nvSpPr>
          <p:cNvPr id="3" name="Content Placeholder 2"/>
          <p:cNvSpPr>
            <a:spLocks noGrp="1"/>
          </p:cNvSpPr>
          <p:nvPr>
            <p:ph idx="1"/>
          </p:nvPr>
        </p:nvSpPr>
        <p:spPr>
          <a:xfrm>
            <a:off x="457200" y="2133600"/>
            <a:ext cx="8305800" cy="3962400"/>
          </a:xfrm>
        </p:spPr>
        <p:txBody>
          <a:bodyPr>
            <a:normAutofit/>
          </a:bodyPr>
          <a:lstStyle/>
          <a:p>
            <a:pPr marL="274320" indent="-274320" fontAlgn="auto">
              <a:spcAft>
                <a:spcPts val="0"/>
              </a:spcAft>
              <a:buClr>
                <a:schemeClr val="accent3"/>
              </a:buClr>
              <a:buFont typeface="Wingdings 2"/>
              <a:buChar char=""/>
              <a:defRPr/>
            </a:pPr>
            <a:r>
              <a:rPr lang="en-US" sz="2800" dirty="0" smtClean="0"/>
              <a:t>Directly involves people in the parish</a:t>
            </a:r>
            <a:endParaRPr lang="en-US" sz="2800" dirty="0"/>
          </a:p>
          <a:p>
            <a:pPr marL="274320" indent="-274320" fontAlgn="auto">
              <a:spcAft>
                <a:spcPts val="0"/>
              </a:spcAft>
              <a:buClr>
                <a:schemeClr val="accent3"/>
              </a:buClr>
              <a:buFont typeface="Wingdings 2"/>
              <a:buChar char=""/>
              <a:defRPr/>
            </a:pPr>
            <a:r>
              <a:rPr lang="en-US" sz="2800" dirty="0" smtClean="0"/>
              <a:t>Parishioners take the chalice home and pray.</a:t>
            </a:r>
          </a:p>
          <a:p>
            <a:pPr marL="640080" lvl="1" indent="-246888" fontAlgn="auto">
              <a:spcAft>
                <a:spcPts val="0"/>
              </a:spcAft>
              <a:buFont typeface="Wingdings 2"/>
              <a:buChar char=""/>
              <a:defRPr/>
            </a:pPr>
            <a:r>
              <a:rPr lang="en-US" dirty="0" smtClean="0"/>
              <a:t>It may be the first time they pray for religious vocations</a:t>
            </a:r>
          </a:p>
          <a:p>
            <a:pPr marL="640080" lvl="1" indent="-246888" fontAlgn="auto">
              <a:spcAft>
                <a:spcPts val="0"/>
              </a:spcAft>
              <a:buFont typeface="Wingdings 2"/>
              <a:buChar char=""/>
              <a:defRPr/>
            </a:pPr>
            <a:r>
              <a:rPr lang="en-US" dirty="0" smtClean="0"/>
              <a:t>It provides an opportunity to invite other Catholics to pray with you</a:t>
            </a:r>
          </a:p>
          <a:p>
            <a:pPr marL="274320" indent="-274320" fontAlgn="auto">
              <a:spcAft>
                <a:spcPts val="0"/>
              </a:spcAft>
              <a:buClr>
                <a:schemeClr val="accent3"/>
              </a:buClr>
              <a:buFont typeface="Wingdings 2"/>
              <a:buChar char=""/>
              <a:defRPr/>
            </a:pPr>
            <a:endParaRPr lang="en-US" sz="1600" dirty="0" smtClean="0"/>
          </a:p>
          <a:p>
            <a:pPr marL="274320" indent="-274320" fontAlgn="auto">
              <a:spcAft>
                <a:spcPts val="0"/>
              </a:spcAft>
              <a:buClr>
                <a:schemeClr val="accent3"/>
              </a:buClr>
              <a:buFont typeface="Wingdings 2"/>
              <a:buChar char=""/>
              <a:defRPr/>
            </a:pPr>
            <a:r>
              <a:rPr lang="en-US" sz="1600" dirty="0" smtClean="0"/>
              <a:t>*A crucifix can be substituted for a chalice but we will use the chalice in our discussions</a:t>
            </a:r>
          </a:p>
          <a:p>
            <a:pPr marL="274320" indent="-274320" fontAlgn="auto">
              <a:spcAft>
                <a:spcPts val="0"/>
              </a:spcAft>
              <a:buClr>
                <a:schemeClr val="accent3"/>
              </a:buClr>
              <a:buFont typeface="Wingdings 2"/>
              <a:buChar char=""/>
              <a:defRPr/>
            </a:pPr>
            <a:endParaRPr lang="en-US" dirty="0"/>
          </a:p>
          <a:p>
            <a:pPr marL="0" indent="0" fontAlgn="auto">
              <a:spcAft>
                <a:spcPts val="0"/>
              </a:spcAft>
              <a:buClr>
                <a:schemeClr val="accent3"/>
              </a:buClr>
              <a:buFont typeface="Wingdings 2"/>
              <a:buNone/>
              <a:defRPr/>
            </a:pPr>
            <a:endParaRPr lang="en-US" dirty="0" smtClean="0"/>
          </a:p>
          <a:p>
            <a:pPr marL="274320" indent="-274320" fontAlgn="auto">
              <a:spcAft>
                <a:spcPts val="0"/>
              </a:spcAft>
              <a:buClr>
                <a:schemeClr val="accent3"/>
              </a:buClr>
              <a:buFont typeface="Wingdings 2"/>
              <a:buChar char=""/>
              <a:defRPr/>
            </a:pPr>
            <a:endParaRPr lang="en-US" dirty="0"/>
          </a:p>
          <a:p>
            <a:pPr marL="274320" indent="-274320" fontAlgn="auto">
              <a:spcAft>
                <a:spcPts val="0"/>
              </a:spcAft>
              <a:buClr>
                <a:schemeClr val="accent3"/>
              </a:buClr>
              <a:buFont typeface="Wingdings 2"/>
              <a:buChar char=""/>
              <a:defRPr/>
            </a:pPr>
            <a:endParaRPr lang="en-US" dirty="0" smtClean="0"/>
          </a:p>
          <a:p>
            <a:pPr marL="274320" indent="-274320" fontAlgn="auto">
              <a:spcAft>
                <a:spcPts val="0"/>
              </a:spcAft>
              <a:buClr>
                <a:schemeClr val="accent3"/>
              </a:buClr>
              <a:buFont typeface="Wingdings 2"/>
              <a:buChar char=""/>
              <a:defRPr/>
            </a:pPr>
            <a:endParaRPr lang="en-US" dirty="0"/>
          </a:p>
        </p:txBody>
      </p:sp>
      <p:sp>
        <p:nvSpPr>
          <p:cNvPr id="5" name="Slide Number Placeholder 4"/>
          <p:cNvSpPr>
            <a:spLocks noGrp="1"/>
          </p:cNvSpPr>
          <p:nvPr>
            <p:ph type="sldNum" sz="quarter" idx="12"/>
          </p:nvPr>
        </p:nvSpPr>
        <p:spPr/>
        <p:txBody>
          <a:bodyPr/>
          <a:lstStyle/>
          <a:p>
            <a:pPr>
              <a:defRPr/>
            </a:pPr>
            <a:fld id="{28E508DD-400F-4618-A155-37794E160180}" type="slidenum">
              <a:rPr lang="en-US"/>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7162800" cy="792162"/>
          </a:xfrm>
        </p:spPr>
        <p:txBody>
          <a:bodyPr>
            <a:normAutofit fontScale="90000"/>
          </a:bodyPr>
          <a:lstStyle/>
          <a:p>
            <a:pPr fontAlgn="auto">
              <a:spcAft>
                <a:spcPts val="0"/>
              </a:spcAft>
              <a:defRPr/>
            </a:pPr>
            <a:r>
              <a:rPr lang="en-US" dirty="0" smtClean="0"/>
              <a:t>Traveling Chalice</a:t>
            </a:r>
            <a:endParaRPr lang="en-US" dirty="0"/>
          </a:p>
        </p:txBody>
      </p:sp>
      <p:sp>
        <p:nvSpPr>
          <p:cNvPr id="3" name="Content Placeholder 2"/>
          <p:cNvSpPr>
            <a:spLocks noGrp="1"/>
          </p:cNvSpPr>
          <p:nvPr>
            <p:ph idx="1"/>
          </p:nvPr>
        </p:nvSpPr>
        <p:spPr>
          <a:xfrm>
            <a:off x="457200" y="1752600"/>
            <a:ext cx="8229600" cy="4373563"/>
          </a:xfrm>
        </p:spPr>
        <p:txBody>
          <a:bodyPr>
            <a:normAutofit/>
          </a:bodyPr>
          <a:lstStyle/>
          <a:p>
            <a:pPr marL="0" indent="0" fontAlgn="auto">
              <a:spcAft>
                <a:spcPts val="0"/>
              </a:spcAft>
              <a:buClr>
                <a:schemeClr val="accent3"/>
              </a:buClr>
              <a:buFont typeface="Wingdings 2"/>
              <a:buNone/>
              <a:defRPr/>
            </a:pPr>
            <a:endParaRPr lang="en-US" dirty="0" smtClean="0"/>
          </a:p>
          <a:p>
            <a:pPr marL="274320" indent="-274320" fontAlgn="auto">
              <a:spcAft>
                <a:spcPts val="0"/>
              </a:spcAft>
              <a:buClr>
                <a:schemeClr val="accent3"/>
              </a:buClr>
              <a:buFont typeface="Wingdings 2"/>
              <a:buChar char=""/>
              <a:defRPr/>
            </a:pPr>
            <a:r>
              <a:rPr lang="en-US" dirty="0" smtClean="0"/>
              <a:t>Priest presents Chalice at Mass</a:t>
            </a:r>
          </a:p>
          <a:p>
            <a:pPr marL="274320" indent="-274320" fontAlgn="auto">
              <a:spcAft>
                <a:spcPts val="0"/>
              </a:spcAft>
              <a:buClr>
                <a:schemeClr val="accent3"/>
              </a:buClr>
              <a:buFont typeface="Wingdings 2"/>
              <a:buChar char=""/>
              <a:defRPr/>
            </a:pPr>
            <a:endParaRPr lang="en-US" dirty="0" smtClean="0"/>
          </a:p>
          <a:p>
            <a:pPr marL="274320" indent="-274320" fontAlgn="auto">
              <a:spcAft>
                <a:spcPts val="0"/>
              </a:spcAft>
              <a:buClr>
                <a:schemeClr val="accent3"/>
              </a:buClr>
              <a:buFont typeface="Wingdings 2"/>
              <a:buChar char=""/>
              <a:defRPr/>
            </a:pPr>
            <a:r>
              <a:rPr lang="en-US" dirty="0" smtClean="0"/>
              <a:t>Take home, display and pray each day</a:t>
            </a:r>
          </a:p>
          <a:p>
            <a:pPr marL="274320" indent="-274320" fontAlgn="auto">
              <a:spcAft>
                <a:spcPts val="0"/>
              </a:spcAft>
              <a:buClr>
                <a:schemeClr val="accent3"/>
              </a:buClr>
              <a:buFont typeface="Wingdings 2"/>
              <a:buChar char=""/>
              <a:defRPr/>
            </a:pPr>
            <a:endParaRPr lang="en-US" dirty="0" smtClean="0"/>
          </a:p>
          <a:p>
            <a:pPr marL="274320" indent="-274320" fontAlgn="auto">
              <a:spcAft>
                <a:spcPts val="0"/>
              </a:spcAft>
              <a:buClr>
                <a:schemeClr val="accent3"/>
              </a:buClr>
              <a:buFont typeface="Wingdings 2"/>
              <a:buChar char=""/>
              <a:defRPr/>
            </a:pPr>
            <a:r>
              <a:rPr lang="en-US" dirty="0" smtClean="0"/>
              <a:t>Record the family’s or person’s thoughts in a journal</a:t>
            </a:r>
          </a:p>
          <a:p>
            <a:pPr marL="274320" indent="-274320" fontAlgn="auto">
              <a:spcAft>
                <a:spcPts val="0"/>
              </a:spcAft>
              <a:buClr>
                <a:schemeClr val="accent3"/>
              </a:buClr>
              <a:buFont typeface="Wingdings 2"/>
              <a:buChar char=""/>
              <a:defRPr/>
            </a:pPr>
            <a:endParaRPr lang="en-US" dirty="0"/>
          </a:p>
        </p:txBody>
      </p:sp>
      <p:sp>
        <p:nvSpPr>
          <p:cNvPr id="5" name="Slide Number Placeholder 4"/>
          <p:cNvSpPr>
            <a:spLocks noGrp="1"/>
          </p:cNvSpPr>
          <p:nvPr>
            <p:ph type="sldNum" sz="quarter" idx="12"/>
          </p:nvPr>
        </p:nvSpPr>
        <p:spPr/>
        <p:txBody>
          <a:bodyPr/>
          <a:lstStyle/>
          <a:p>
            <a:pPr>
              <a:defRPr/>
            </a:pPr>
            <a:fld id="{0FA37079-9DDD-4048-B70E-C0FA12087839}" type="slidenum">
              <a:rPr lang="en-US"/>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74638"/>
            <a:ext cx="6781800" cy="792162"/>
          </a:xfrm>
        </p:spPr>
        <p:txBody>
          <a:bodyPr>
            <a:normAutofit fontScale="90000"/>
          </a:bodyPr>
          <a:lstStyle/>
          <a:p>
            <a:pPr fontAlgn="auto">
              <a:spcAft>
                <a:spcPts val="0"/>
              </a:spcAft>
              <a:defRPr/>
            </a:pPr>
            <a:r>
              <a:rPr lang="en-US" dirty="0" smtClean="0"/>
              <a:t>Traveling Chalice</a:t>
            </a:r>
            <a:endParaRPr lang="en-US" dirty="0"/>
          </a:p>
        </p:txBody>
      </p:sp>
      <p:sp>
        <p:nvSpPr>
          <p:cNvPr id="36866" name="Content Placeholder 2"/>
          <p:cNvSpPr>
            <a:spLocks noGrp="1"/>
          </p:cNvSpPr>
          <p:nvPr>
            <p:ph idx="1"/>
          </p:nvPr>
        </p:nvSpPr>
        <p:spPr>
          <a:xfrm>
            <a:off x="457200" y="1524000"/>
            <a:ext cx="8229600" cy="4800600"/>
          </a:xfrm>
        </p:spPr>
        <p:txBody>
          <a:bodyPr/>
          <a:lstStyle/>
          <a:p>
            <a:r>
              <a:rPr lang="en-US" smtClean="0"/>
              <a:t>To implement</a:t>
            </a:r>
          </a:p>
          <a:p>
            <a:pPr lvl="1"/>
            <a:endParaRPr lang="en-US" smtClean="0"/>
          </a:p>
          <a:p>
            <a:pPr lvl="1"/>
            <a:r>
              <a:rPr lang="en-US" smtClean="0"/>
              <a:t>Obtain support of pastor </a:t>
            </a:r>
          </a:p>
          <a:p>
            <a:pPr lvl="1"/>
            <a:endParaRPr lang="en-US" smtClean="0"/>
          </a:p>
          <a:p>
            <a:pPr lvl="1"/>
            <a:r>
              <a:rPr lang="en-US" smtClean="0"/>
              <a:t>Select key person to run the program</a:t>
            </a:r>
          </a:p>
          <a:p>
            <a:pPr lvl="2"/>
            <a:r>
              <a:rPr lang="en-US" smtClean="0"/>
              <a:t>Secure traveling chalice, case and journal</a:t>
            </a:r>
          </a:p>
          <a:p>
            <a:pPr lvl="2"/>
            <a:r>
              <a:rPr lang="en-US" smtClean="0"/>
              <a:t>Encourage, publicize, schedule and remind</a:t>
            </a:r>
          </a:p>
          <a:p>
            <a:endParaRPr lang="en-US" smtClean="0"/>
          </a:p>
          <a:p>
            <a:r>
              <a:rPr lang="en-US" smtClean="0"/>
              <a:t>Program should continue at least 26 weeks</a:t>
            </a:r>
          </a:p>
          <a:p>
            <a:r>
              <a:rPr lang="en-US" smtClean="0"/>
              <a:t>Program develops a rhythm</a:t>
            </a:r>
          </a:p>
          <a:p>
            <a:pPr lvl="1"/>
            <a:endParaRPr lang="en-US" smtClean="0"/>
          </a:p>
          <a:p>
            <a:pPr lvl="1"/>
            <a:endParaRPr lang="en-US" smtClean="0"/>
          </a:p>
          <a:p>
            <a:pPr lvl="1"/>
            <a:endParaRPr lang="en-US" smtClean="0"/>
          </a:p>
        </p:txBody>
      </p:sp>
      <p:sp>
        <p:nvSpPr>
          <p:cNvPr id="5" name="Slide Number Placeholder 4"/>
          <p:cNvSpPr>
            <a:spLocks noGrp="1"/>
          </p:cNvSpPr>
          <p:nvPr>
            <p:ph type="sldNum" sz="quarter" idx="12"/>
          </p:nvPr>
        </p:nvSpPr>
        <p:spPr/>
        <p:txBody>
          <a:bodyPr/>
          <a:lstStyle/>
          <a:p>
            <a:pPr>
              <a:defRPr/>
            </a:pPr>
            <a:fld id="{D21CA305-51C3-4FE0-BBDD-EBD3297220D0}" type="slidenum">
              <a:rPr lang="en-US"/>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981200"/>
            <a:ext cx="7620000" cy="3386138"/>
          </a:xfrm>
          <a:prstGeom prst="rect">
            <a:avLst/>
          </a:prstGeom>
        </p:spPr>
        <p:txBody>
          <a:bodyPr>
            <a:spAutoFit/>
          </a:bodyPr>
          <a:lstStyle/>
          <a:p>
            <a:pPr fontAlgn="auto">
              <a:spcBef>
                <a:spcPts val="0"/>
              </a:spcBef>
              <a:spcAft>
                <a:spcPts val="0"/>
              </a:spcAft>
              <a:defRPr/>
            </a:pPr>
            <a:r>
              <a:rPr lang="en-US" dirty="0">
                <a:latin typeface="+mn-lt"/>
              </a:rPr>
              <a:t> </a:t>
            </a:r>
          </a:p>
          <a:p>
            <a:pPr fontAlgn="auto">
              <a:spcBef>
                <a:spcPts val="0"/>
              </a:spcBef>
              <a:spcAft>
                <a:spcPts val="0"/>
              </a:spcAft>
              <a:defRPr/>
            </a:pPr>
            <a:r>
              <a:rPr lang="en-US" sz="2800" dirty="0">
                <a:latin typeface="+mn-lt"/>
              </a:rPr>
              <a:t>Components of Program</a:t>
            </a:r>
          </a:p>
          <a:p>
            <a:pPr marL="914400" lvl="1" indent="-457200" fontAlgn="auto">
              <a:spcBef>
                <a:spcPts val="0"/>
              </a:spcBef>
              <a:spcAft>
                <a:spcPts val="0"/>
              </a:spcAft>
              <a:buFont typeface="Arial" pitchFamily="34" charset="0"/>
              <a:buChar char="•"/>
              <a:defRPr/>
            </a:pPr>
            <a:r>
              <a:rPr lang="en-US" sz="2800" dirty="0">
                <a:latin typeface="+mn-lt"/>
              </a:rPr>
              <a:t>A Chalice or crucifix</a:t>
            </a:r>
          </a:p>
          <a:p>
            <a:pPr lvl="2" fontAlgn="auto">
              <a:spcBef>
                <a:spcPts val="0"/>
              </a:spcBef>
              <a:spcAft>
                <a:spcPts val="0"/>
              </a:spcAft>
              <a:defRPr/>
            </a:pPr>
            <a:r>
              <a:rPr lang="en-US" sz="2800" dirty="0">
                <a:latin typeface="+mn-lt"/>
              </a:rPr>
              <a:t>	Carrying </a:t>
            </a:r>
            <a:r>
              <a:rPr lang="en-US" sz="2800" dirty="0">
                <a:latin typeface="+mn-lt"/>
              </a:rPr>
              <a:t>Case</a:t>
            </a:r>
          </a:p>
          <a:p>
            <a:pPr marL="914400" lvl="1" indent="-457200" fontAlgn="auto">
              <a:spcBef>
                <a:spcPts val="0"/>
              </a:spcBef>
              <a:spcAft>
                <a:spcPts val="0"/>
              </a:spcAft>
              <a:buFont typeface="Arial" pitchFamily="34" charset="0"/>
              <a:buChar char="•"/>
              <a:defRPr/>
            </a:pPr>
            <a:r>
              <a:rPr lang="en-US" sz="2800" dirty="0">
                <a:latin typeface="+mn-lt"/>
              </a:rPr>
              <a:t>Memory Book</a:t>
            </a:r>
          </a:p>
          <a:p>
            <a:pPr marL="914400" lvl="1" indent="-457200" fontAlgn="auto">
              <a:spcBef>
                <a:spcPts val="0"/>
              </a:spcBef>
              <a:spcAft>
                <a:spcPts val="0"/>
              </a:spcAft>
              <a:buFont typeface="Arial" pitchFamily="34" charset="0"/>
              <a:buChar char="•"/>
              <a:defRPr/>
            </a:pPr>
            <a:r>
              <a:rPr lang="en-US" sz="2800" dirty="0">
                <a:latin typeface="+mn-lt"/>
              </a:rPr>
              <a:t>Vocation Prayers</a:t>
            </a:r>
          </a:p>
          <a:p>
            <a:pPr lvl="1" fontAlgn="auto">
              <a:spcBef>
                <a:spcPts val="0"/>
              </a:spcBef>
              <a:spcAft>
                <a:spcPts val="0"/>
              </a:spcAft>
              <a:defRPr/>
            </a:pPr>
            <a:endParaRPr lang="en-US" sz="2800" dirty="0">
              <a:latin typeface="+mn-lt"/>
            </a:endParaRPr>
          </a:p>
          <a:p>
            <a:pPr lvl="1" fontAlgn="auto">
              <a:spcBef>
                <a:spcPts val="0"/>
              </a:spcBef>
              <a:spcAft>
                <a:spcPts val="0"/>
              </a:spcAft>
              <a:defRPr/>
            </a:pPr>
            <a:r>
              <a:rPr lang="en-US" sz="2800" dirty="0">
                <a:latin typeface="+mn-lt"/>
              </a:rPr>
              <a:t>See resource material </a:t>
            </a:r>
          </a:p>
        </p:txBody>
      </p:sp>
      <p:sp>
        <p:nvSpPr>
          <p:cNvPr id="6" name="Title 5"/>
          <p:cNvSpPr>
            <a:spLocks noGrp="1"/>
          </p:cNvSpPr>
          <p:nvPr>
            <p:ph type="title"/>
          </p:nvPr>
        </p:nvSpPr>
        <p:spPr>
          <a:xfrm>
            <a:off x="457200" y="704850"/>
            <a:ext cx="8229600" cy="742950"/>
          </a:xfrm>
        </p:spPr>
        <p:txBody>
          <a:bodyPr>
            <a:normAutofit fontScale="90000"/>
          </a:bodyPr>
          <a:lstStyle/>
          <a:p>
            <a:pPr algn="ctr" fontAlgn="auto">
              <a:spcAft>
                <a:spcPts val="0"/>
              </a:spcAft>
              <a:defRPr/>
            </a:pPr>
            <a:r>
              <a:rPr lang="en-US" dirty="0" smtClean="0"/>
              <a:t>Components of Program</a:t>
            </a:r>
            <a:endParaRPr lang="en-US" dirty="0"/>
          </a:p>
        </p:txBody>
      </p:sp>
      <p:sp>
        <p:nvSpPr>
          <p:cNvPr id="38915" name="Content Placeholder 6"/>
          <p:cNvSpPr>
            <a:spLocks noGrp="1"/>
          </p:cNvSpPr>
          <p:nvPr>
            <p:ph idx="1"/>
          </p:nvPr>
        </p:nvSpPr>
        <p:spPr/>
        <p:txBody>
          <a:bodyPr/>
          <a:lstStyle/>
          <a:p>
            <a:pPr marL="0" indent="0">
              <a:buFont typeface="Wingdings 2" pitchFamily="18" charset="2"/>
              <a:buNone/>
            </a:pPr>
            <a:endParaRPr lang="en-US" smtClean="0"/>
          </a:p>
        </p:txBody>
      </p:sp>
      <p:sp>
        <p:nvSpPr>
          <p:cNvPr id="4" name="Slide Number Placeholder 3"/>
          <p:cNvSpPr>
            <a:spLocks noGrp="1"/>
          </p:cNvSpPr>
          <p:nvPr>
            <p:ph type="sldNum" sz="quarter" idx="12"/>
          </p:nvPr>
        </p:nvSpPr>
        <p:spPr/>
        <p:txBody>
          <a:bodyPr/>
          <a:lstStyle/>
          <a:p>
            <a:pPr>
              <a:defRPr/>
            </a:pPr>
            <a:fld id="{E08B5EF9-E47A-4918-8A55-FD3DBBE42015}" type="slidenum">
              <a:rPr lang="en-US"/>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fontAlgn="auto">
              <a:spcAft>
                <a:spcPts val="0"/>
              </a:spcAft>
              <a:defRPr/>
            </a:pPr>
            <a:r>
              <a:rPr lang="en-US" dirty="0" smtClean="0"/>
              <a:t>Star Two:</a:t>
            </a:r>
            <a:br>
              <a:rPr lang="en-US" dirty="0" smtClean="0"/>
            </a:br>
            <a:r>
              <a:rPr lang="en-US" dirty="0" smtClean="0"/>
              <a:t>Bulletin Announcements</a:t>
            </a:r>
            <a:endParaRPr lang="en-US" dirty="0"/>
          </a:p>
        </p:txBody>
      </p:sp>
      <p:sp>
        <p:nvSpPr>
          <p:cNvPr id="40962" name="Content Placeholder 2"/>
          <p:cNvSpPr>
            <a:spLocks noGrp="1"/>
          </p:cNvSpPr>
          <p:nvPr>
            <p:ph idx="1"/>
          </p:nvPr>
        </p:nvSpPr>
        <p:spPr/>
        <p:txBody>
          <a:bodyPr/>
          <a:lstStyle/>
          <a:p>
            <a:endParaRPr lang="en-US" smtClean="0"/>
          </a:p>
          <a:p>
            <a:r>
              <a:rPr lang="en-US" smtClean="0"/>
              <a:t>Bulletin Announcements</a:t>
            </a:r>
          </a:p>
          <a:p>
            <a:endParaRPr lang="en-US" smtClean="0"/>
          </a:p>
          <a:p>
            <a:pPr lvl="1"/>
            <a:r>
              <a:rPr lang="en-US" smtClean="0"/>
              <a:t>Increase awareness about vocations</a:t>
            </a:r>
          </a:p>
          <a:p>
            <a:pPr lvl="1"/>
            <a:r>
              <a:rPr lang="en-US" smtClean="0"/>
              <a:t>Stimulate  thoughts about life’s journey</a:t>
            </a:r>
          </a:p>
          <a:p>
            <a:pPr lvl="1"/>
            <a:r>
              <a:rPr lang="en-US" smtClean="0"/>
              <a:t>Encourage a fulfilling  holy life</a:t>
            </a:r>
          </a:p>
          <a:p>
            <a:pPr lvl="1"/>
            <a:endParaRPr lang="en-US" smtClean="0"/>
          </a:p>
          <a:p>
            <a:pPr lvl="1"/>
            <a:r>
              <a:rPr lang="en-US" smtClean="0"/>
              <a:t>These announcements address all vocations</a:t>
            </a:r>
          </a:p>
        </p:txBody>
      </p:sp>
      <p:sp>
        <p:nvSpPr>
          <p:cNvPr id="5" name="Slide Number Placeholder 4"/>
          <p:cNvSpPr>
            <a:spLocks noGrp="1"/>
          </p:cNvSpPr>
          <p:nvPr>
            <p:ph type="sldNum" sz="quarter" idx="12"/>
          </p:nvPr>
        </p:nvSpPr>
        <p:spPr/>
        <p:txBody>
          <a:bodyPr/>
          <a:lstStyle/>
          <a:p>
            <a:pPr>
              <a:defRPr/>
            </a:pPr>
            <a:fld id="{C4849AC7-7CE3-4F25-807C-A8C6B7A5B6BC}" type="slidenum">
              <a:rPr lang="en-US"/>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Five Star Program</a:t>
            </a:r>
            <a:br>
              <a:rPr lang="en-US" dirty="0" smtClean="0"/>
            </a:br>
            <a:endParaRPr lang="en-US" dirty="0"/>
          </a:p>
        </p:txBody>
      </p:sp>
      <p:sp>
        <p:nvSpPr>
          <p:cNvPr id="3" name="Content Placeholder 2"/>
          <p:cNvSpPr>
            <a:spLocks noGrp="1"/>
          </p:cNvSpPr>
          <p:nvPr>
            <p:ph idx="1"/>
          </p:nvPr>
        </p:nvSpPr>
        <p:spPr/>
        <p:txBody>
          <a:bodyPr>
            <a:normAutofit/>
          </a:bodyPr>
          <a:lstStyle/>
          <a:p>
            <a:pPr marL="274320" indent="-274320" fontAlgn="auto">
              <a:spcAft>
                <a:spcPts val="0"/>
              </a:spcAft>
              <a:buClr>
                <a:schemeClr val="accent3"/>
              </a:buClr>
              <a:buFont typeface="Wingdings 2"/>
              <a:buChar char=""/>
              <a:defRPr/>
            </a:pPr>
            <a:r>
              <a:rPr lang="en-US" dirty="0" smtClean="0"/>
              <a:t>Parishes want to establish a “culture of vocations”</a:t>
            </a:r>
          </a:p>
          <a:p>
            <a:pPr marL="0" indent="0" fontAlgn="auto">
              <a:spcAft>
                <a:spcPts val="0"/>
              </a:spcAft>
              <a:buClr>
                <a:schemeClr val="accent3"/>
              </a:buClr>
              <a:buFont typeface="Wingdings 2"/>
              <a:buNone/>
              <a:defRPr/>
            </a:pPr>
            <a:endParaRPr lang="en-US" dirty="0" smtClean="0"/>
          </a:p>
          <a:p>
            <a:pPr marL="274320" indent="-274320" fontAlgn="auto">
              <a:spcAft>
                <a:spcPts val="0"/>
              </a:spcAft>
              <a:buClr>
                <a:schemeClr val="accent3"/>
              </a:buClr>
              <a:buFont typeface="Wingdings 2"/>
              <a:buChar char=""/>
              <a:defRPr/>
            </a:pPr>
            <a:r>
              <a:rPr lang="en-US" dirty="0" smtClean="0"/>
              <a:t>The question is, “How to do it?”</a:t>
            </a:r>
          </a:p>
          <a:p>
            <a:pPr marL="274320" indent="-274320" fontAlgn="auto">
              <a:spcAft>
                <a:spcPts val="0"/>
              </a:spcAft>
              <a:buClr>
                <a:schemeClr val="accent3"/>
              </a:buClr>
              <a:buFont typeface="Wingdings 2"/>
              <a:buChar char=""/>
              <a:defRPr/>
            </a:pPr>
            <a:endParaRPr lang="en-US" dirty="0" smtClean="0"/>
          </a:p>
          <a:p>
            <a:pPr marL="274320" indent="-274320" fontAlgn="auto">
              <a:spcAft>
                <a:spcPts val="0"/>
              </a:spcAft>
              <a:buClr>
                <a:schemeClr val="accent3"/>
              </a:buClr>
              <a:buFont typeface="Wingdings 2"/>
              <a:buChar char=""/>
              <a:defRPr/>
            </a:pPr>
            <a:r>
              <a:rPr lang="en-US" dirty="0" smtClean="0"/>
              <a:t>Serra Clubs </a:t>
            </a:r>
          </a:p>
          <a:p>
            <a:pPr marL="274320" indent="-274320" fontAlgn="auto">
              <a:spcAft>
                <a:spcPts val="0"/>
              </a:spcAft>
              <a:buClr>
                <a:schemeClr val="accent3"/>
              </a:buClr>
              <a:buFont typeface="Wingdings 2"/>
              <a:buChar char=""/>
              <a:defRPr/>
            </a:pPr>
            <a:endParaRPr lang="en-US" dirty="0" smtClean="0"/>
          </a:p>
          <a:p>
            <a:pPr marL="640080" lvl="1" indent="-246888" fontAlgn="auto">
              <a:spcAft>
                <a:spcPts val="0"/>
              </a:spcAft>
              <a:buFont typeface="Wingdings 2"/>
              <a:buChar char=""/>
              <a:defRPr/>
            </a:pPr>
            <a:r>
              <a:rPr lang="en-US" sz="2000" dirty="0" smtClean="0"/>
              <a:t>We are the Catholic Organization that promotes priestly and religious vocations and </a:t>
            </a:r>
            <a:r>
              <a:rPr lang="en-US" sz="2000" b="1" dirty="0" smtClean="0"/>
              <a:t>WE NEED TO GET GOING!!</a:t>
            </a:r>
            <a:endParaRPr lang="en-US" sz="2000" b="1" dirty="0"/>
          </a:p>
        </p:txBody>
      </p:sp>
      <p:sp>
        <p:nvSpPr>
          <p:cNvPr id="5" name="Slide Number Placeholder 4"/>
          <p:cNvSpPr>
            <a:spLocks noGrp="1"/>
          </p:cNvSpPr>
          <p:nvPr>
            <p:ph type="sldNum" sz="quarter" idx="12"/>
          </p:nvPr>
        </p:nvSpPr>
        <p:spPr/>
        <p:txBody>
          <a:bodyPr/>
          <a:lstStyle/>
          <a:p>
            <a:pPr>
              <a:defRPr/>
            </a:pPr>
            <a:fld id="{9C321C27-74C5-40EA-9322-3694BA553335}" type="slidenum">
              <a:rPr lang="en-US"/>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pPr algn="ctr"/>
            <a:r>
              <a:rPr lang="en-US" smtClean="0"/>
              <a:t>Bulletin Announcements</a:t>
            </a:r>
          </a:p>
        </p:txBody>
      </p:sp>
      <p:sp>
        <p:nvSpPr>
          <p:cNvPr id="43010" name="Content Placeholder 2"/>
          <p:cNvSpPr>
            <a:spLocks noGrp="1"/>
          </p:cNvSpPr>
          <p:nvPr>
            <p:ph idx="1"/>
          </p:nvPr>
        </p:nvSpPr>
        <p:spPr>
          <a:xfrm>
            <a:off x="457200" y="2362200"/>
            <a:ext cx="8229600" cy="3962400"/>
          </a:xfrm>
        </p:spPr>
        <p:txBody>
          <a:bodyPr/>
          <a:lstStyle/>
          <a:p>
            <a:r>
              <a:rPr lang="en-US" smtClean="0"/>
              <a:t>Announcements are on the Serraus.org website.</a:t>
            </a:r>
          </a:p>
          <a:p>
            <a:endParaRPr lang="en-US" smtClean="0"/>
          </a:p>
          <a:p>
            <a:r>
              <a:rPr lang="en-US" smtClean="0"/>
              <a:t>Announcements encourage the parish to explore vocations</a:t>
            </a:r>
          </a:p>
          <a:p>
            <a:endParaRPr lang="en-US" smtClean="0"/>
          </a:p>
          <a:p>
            <a:r>
              <a:rPr lang="en-US" smtClean="0"/>
              <a:t>Announcements include possible publicity announcements for items in the Five Star Program</a:t>
            </a:r>
          </a:p>
          <a:p>
            <a:endParaRPr lang="en-US" smtClean="0"/>
          </a:p>
        </p:txBody>
      </p:sp>
      <p:sp>
        <p:nvSpPr>
          <p:cNvPr id="4" name="Slide Number Placeholder 3"/>
          <p:cNvSpPr>
            <a:spLocks noGrp="1"/>
          </p:cNvSpPr>
          <p:nvPr>
            <p:ph type="sldNum" sz="quarter" idx="12"/>
          </p:nvPr>
        </p:nvSpPr>
        <p:spPr/>
        <p:txBody>
          <a:bodyPr/>
          <a:lstStyle/>
          <a:p>
            <a:pPr>
              <a:defRPr/>
            </a:pPr>
            <a:fld id="{B3EB6B25-1336-4A5C-A44E-920338D29A0A}" type="slidenum">
              <a:rPr lang="en-US"/>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r>
              <a:rPr lang="en-US" smtClean="0"/>
              <a:t>Bulletin Announcements</a:t>
            </a:r>
          </a:p>
        </p:txBody>
      </p:sp>
      <p:sp>
        <p:nvSpPr>
          <p:cNvPr id="45058" name="Content Placeholder 2"/>
          <p:cNvSpPr>
            <a:spLocks noGrp="1"/>
          </p:cNvSpPr>
          <p:nvPr>
            <p:ph idx="1"/>
          </p:nvPr>
        </p:nvSpPr>
        <p:spPr/>
        <p:txBody>
          <a:bodyPr/>
          <a:lstStyle/>
          <a:p>
            <a:r>
              <a:rPr lang="en-US" smtClean="0"/>
              <a:t>Announcements can be given to individual that prepares the bulletin</a:t>
            </a:r>
          </a:p>
          <a:p>
            <a:endParaRPr lang="en-US" smtClean="0"/>
          </a:p>
          <a:p>
            <a:r>
              <a:rPr lang="en-US" smtClean="0"/>
              <a:t>Varied sizes make it easy to find one that fits the occasion and space</a:t>
            </a:r>
          </a:p>
          <a:p>
            <a:endParaRPr lang="en-US" smtClean="0"/>
          </a:p>
          <a:p>
            <a:r>
              <a:rPr lang="en-US" smtClean="0"/>
              <a:t>Available to copy and paste or print from the website also.</a:t>
            </a:r>
          </a:p>
        </p:txBody>
      </p:sp>
      <p:sp>
        <p:nvSpPr>
          <p:cNvPr id="5" name="Slide Number Placeholder 4"/>
          <p:cNvSpPr>
            <a:spLocks noGrp="1"/>
          </p:cNvSpPr>
          <p:nvPr>
            <p:ph type="sldNum" sz="quarter" idx="12"/>
          </p:nvPr>
        </p:nvSpPr>
        <p:spPr/>
        <p:txBody>
          <a:bodyPr/>
          <a:lstStyle/>
          <a:p>
            <a:pPr>
              <a:defRPr/>
            </a:pPr>
            <a:fld id="{7E3B6D99-953D-4FC9-93A3-2677D4CE80B2}" type="slidenum">
              <a:rPr lang="en-US"/>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r>
              <a:rPr lang="en-US" smtClean="0"/>
              <a:t>Star Three:  “The 31 Club”</a:t>
            </a:r>
          </a:p>
        </p:txBody>
      </p:sp>
      <p:sp>
        <p:nvSpPr>
          <p:cNvPr id="3" name="Content Placeholder 2"/>
          <p:cNvSpPr>
            <a:spLocks noGrp="1"/>
          </p:cNvSpPr>
          <p:nvPr>
            <p:ph idx="1"/>
          </p:nvPr>
        </p:nvSpPr>
        <p:spPr/>
        <p:txBody>
          <a:bodyPr>
            <a:normAutofit/>
          </a:bodyPr>
          <a:lstStyle/>
          <a:p>
            <a:pPr marL="274320" lvl="1" indent="-274320" fontAlgn="auto">
              <a:spcAft>
                <a:spcPts val="0"/>
              </a:spcAft>
              <a:buClr>
                <a:schemeClr val="accent3"/>
              </a:buClr>
              <a:buSzPct val="95000"/>
              <a:buFont typeface="Wingdings 2"/>
              <a:buChar char=""/>
              <a:defRPr/>
            </a:pPr>
            <a:endParaRPr lang="en-US" dirty="0" smtClean="0"/>
          </a:p>
          <a:p>
            <a:pPr marL="274320" lvl="1" indent="-274320" fontAlgn="auto">
              <a:spcAft>
                <a:spcPts val="0"/>
              </a:spcAft>
              <a:buClr>
                <a:schemeClr val="accent3"/>
              </a:buClr>
              <a:buSzPct val="95000"/>
              <a:buFont typeface="Wingdings 2"/>
              <a:buChar char=""/>
              <a:defRPr/>
            </a:pPr>
            <a:r>
              <a:rPr lang="en-US" dirty="0" smtClean="0"/>
              <a:t>Promoting prayer for vocations is at the heart of our mission and makes parishioners aware of their role.  </a:t>
            </a:r>
          </a:p>
          <a:p>
            <a:pPr marL="0" lvl="1" indent="0" fontAlgn="auto">
              <a:spcAft>
                <a:spcPts val="0"/>
              </a:spcAft>
              <a:buClr>
                <a:schemeClr val="accent3"/>
              </a:buClr>
              <a:buSzPct val="95000"/>
              <a:buFont typeface="Wingdings 2"/>
              <a:buNone/>
              <a:defRPr/>
            </a:pPr>
            <a:endParaRPr lang="en-US" dirty="0" smtClean="0"/>
          </a:p>
          <a:p>
            <a:pPr marL="274320" lvl="1" indent="-274320" fontAlgn="auto">
              <a:spcAft>
                <a:spcPts val="0"/>
              </a:spcAft>
              <a:buClr>
                <a:schemeClr val="accent3"/>
              </a:buClr>
              <a:buSzPct val="95000"/>
              <a:buFont typeface="Wingdings 2"/>
              <a:buChar char=""/>
              <a:defRPr/>
            </a:pPr>
            <a:r>
              <a:rPr lang="en-US" dirty="0" smtClean="0"/>
              <a:t>This </a:t>
            </a:r>
            <a:r>
              <a:rPr lang="en-US" b="1" dirty="0" smtClean="0"/>
              <a:t>“no dues, no meetings club” </a:t>
            </a:r>
            <a:r>
              <a:rPr lang="en-US" dirty="0" smtClean="0"/>
              <a:t>is a great </a:t>
            </a:r>
            <a:r>
              <a:rPr lang="en-US" dirty="0"/>
              <a:t>way to stimulate the “culture of vocations”</a:t>
            </a:r>
          </a:p>
          <a:p>
            <a:pPr marL="274320" indent="-274320" fontAlgn="auto">
              <a:spcAft>
                <a:spcPts val="0"/>
              </a:spcAft>
              <a:buClr>
                <a:schemeClr val="accent3"/>
              </a:buClr>
              <a:buFont typeface="Wingdings 2"/>
              <a:buChar char=""/>
              <a:defRPr/>
            </a:pPr>
            <a:endParaRPr lang="en-US" dirty="0" smtClean="0"/>
          </a:p>
          <a:p>
            <a:pPr marL="393192" lvl="1" indent="0" fontAlgn="auto">
              <a:spcAft>
                <a:spcPts val="0"/>
              </a:spcAft>
              <a:buFont typeface="Wingdings 2"/>
              <a:buNone/>
              <a:defRPr/>
            </a:pPr>
            <a:endParaRPr lang="en-US" dirty="0"/>
          </a:p>
        </p:txBody>
      </p:sp>
      <p:sp>
        <p:nvSpPr>
          <p:cNvPr id="5" name="Slide Number Placeholder 4"/>
          <p:cNvSpPr>
            <a:spLocks noGrp="1"/>
          </p:cNvSpPr>
          <p:nvPr>
            <p:ph type="sldNum" sz="quarter" idx="12"/>
          </p:nvPr>
        </p:nvSpPr>
        <p:spPr/>
        <p:txBody>
          <a:bodyPr/>
          <a:lstStyle/>
          <a:p>
            <a:pPr>
              <a:defRPr/>
            </a:pPr>
            <a:fld id="{A112D8FF-ABFE-44E3-89BB-3243A7BBDE9D}" type="slidenum">
              <a:rPr lang="en-US"/>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pPr algn="ctr"/>
            <a:r>
              <a:rPr lang="en-US" smtClean="0"/>
              <a:t>The “The 31 Club”</a:t>
            </a:r>
          </a:p>
        </p:txBody>
      </p:sp>
      <p:sp>
        <p:nvSpPr>
          <p:cNvPr id="49154" name="Content Placeholder 2"/>
          <p:cNvSpPr>
            <a:spLocks noGrp="1"/>
          </p:cNvSpPr>
          <p:nvPr>
            <p:ph idx="1"/>
          </p:nvPr>
        </p:nvSpPr>
        <p:spPr/>
        <p:txBody>
          <a:bodyPr/>
          <a:lstStyle/>
          <a:p>
            <a:r>
              <a:rPr lang="en-US" smtClean="0"/>
              <a:t>Parishioners sign up to attend Mass or pray one day each month for vocations</a:t>
            </a:r>
          </a:p>
          <a:p>
            <a:endParaRPr lang="en-US" smtClean="0"/>
          </a:p>
          <a:p>
            <a:pPr lvl="1"/>
            <a:r>
              <a:rPr lang="en-US" smtClean="0"/>
              <a:t>Secure or make a large poster calendar</a:t>
            </a:r>
          </a:p>
          <a:p>
            <a:pPr lvl="1"/>
            <a:r>
              <a:rPr lang="en-US" smtClean="0"/>
              <a:t>Mount on foam board with attached pencil</a:t>
            </a:r>
          </a:p>
          <a:p>
            <a:pPr lvl="1"/>
            <a:r>
              <a:rPr lang="en-US" smtClean="0"/>
              <a:t>Publicize for participants</a:t>
            </a:r>
          </a:p>
          <a:p>
            <a:pPr lvl="1"/>
            <a:r>
              <a:rPr lang="en-US" smtClean="0"/>
              <a:t>Repeat each year</a:t>
            </a:r>
          </a:p>
          <a:p>
            <a:pPr lvl="1"/>
            <a:r>
              <a:rPr lang="en-US" smtClean="0"/>
              <a:t>Display calendar</a:t>
            </a:r>
          </a:p>
          <a:p>
            <a:endParaRPr lang="en-US" smtClean="0"/>
          </a:p>
        </p:txBody>
      </p:sp>
      <p:sp>
        <p:nvSpPr>
          <p:cNvPr id="4" name="Slide Number Placeholder 3"/>
          <p:cNvSpPr>
            <a:spLocks noGrp="1"/>
          </p:cNvSpPr>
          <p:nvPr>
            <p:ph type="sldNum" sz="quarter" idx="12"/>
          </p:nvPr>
        </p:nvSpPr>
        <p:spPr/>
        <p:txBody>
          <a:bodyPr/>
          <a:lstStyle/>
          <a:p>
            <a:pPr>
              <a:defRPr/>
            </a:pPr>
            <a:fld id="{A1D889FE-F36C-452E-8D6A-13ADD0B8995A}" type="slidenum">
              <a:rPr lang="en-US"/>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352550"/>
          </a:xfrm>
        </p:spPr>
        <p:txBody>
          <a:bodyPr>
            <a:normAutofit fontScale="90000"/>
          </a:bodyPr>
          <a:lstStyle/>
          <a:p>
            <a:pPr algn="ctr" fontAlgn="auto">
              <a:spcAft>
                <a:spcPts val="0"/>
              </a:spcAft>
              <a:defRPr/>
            </a:pPr>
            <a:r>
              <a:rPr lang="en-US" dirty="0" smtClean="0"/>
              <a:t>Star Four:  Celebrate Priestly &amp; Religious Life</a:t>
            </a:r>
            <a:endParaRPr lang="en-US" dirty="0"/>
          </a:p>
        </p:txBody>
      </p:sp>
      <p:sp>
        <p:nvSpPr>
          <p:cNvPr id="51202" name="Content Placeholder 2"/>
          <p:cNvSpPr>
            <a:spLocks noGrp="1"/>
          </p:cNvSpPr>
          <p:nvPr>
            <p:ph idx="1"/>
          </p:nvPr>
        </p:nvSpPr>
        <p:spPr/>
        <p:txBody>
          <a:bodyPr/>
          <a:lstStyle/>
          <a:p>
            <a:pPr marL="0" indent="0">
              <a:buFont typeface="Wingdings 2" pitchFamily="18" charset="2"/>
              <a:buNone/>
            </a:pPr>
            <a:endParaRPr lang="en-US" smtClean="0"/>
          </a:p>
          <a:p>
            <a:pPr marL="0" indent="0" algn="ctr">
              <a:buFont typeface="Wingdings 2" pitchFamily="18" charset="2"/>
              <a:buNone/>
            </a:pPr>
            <a:r>
              <a:rPr lang="en-US" smtClean="0"/>
              <a:t>National Vocation Events</a:t>
            </a:r>
          </a:p>
          <a:p>
            <a:pPr marL="0" indent="0">
              <a:buFont typeface="Wingdings 2" pitchFamily="18" charset="2"/>
              <a:buNone/>
            </a:pPr>
            <a:endParaRPr lang="en-US" smtClean="0"/>
          </a:p>
          <a:p>
            <a:pPr lvl="1"/>
            <a:r>
              <a:rPr lang="en-US" smtClean="0"/>
              <a:t>Priesthood Sunday (Fall)</a:t>
            </a:r>
          </a:p>
          <a:p>
            <a:pPr lvl="1"/>
            <a:r>
              <a:rPr lang="en-US" smtClean="0"/>
              <a:t>World Day of Prayer for Vocations </a:t>
            </a:r>
          </a:p>
          <a:p>
            <a:pPr lvl="2"/>
            <a:r>
              <a:rPr lang="en-US" smtClean="0"/>
              <a:t>(Good Shepherd Sunday- the third Sunday after Easter)</a:t>
            </a:r>
          </a:p>
          <a:p>
            <a:pPr lvl="1"/>
            <a:r>
              <a:rPr lang="en-US" smtClean="0"/>
              <a:t>World Day of Prayer for Consecrated Life</a:t>
            </a:r>
          </a:p>
          <a:p>
            <a:pPr lvl="1"/>
            <a:r>
              <a:rPr lang="en-US" smtClean="0"/>
              <a:t>National Vocation Awareness Week</a:t>
            </a:r>
          </a:p>
        </p:txBody>
      </p:sp>
      <p:sp>
        <p:nvSpPr>
          <p:cNvPr id="5" name="Slide Number Placeholder 4"/>
          <p:cNvSpPr>
            <a:spLocks noGrp="1"/>
          </p:cNvSpPr>
          <p:nvPr>
            <p:ph type="sldNum" sz="quarter" idx="12"/>
          </p:nvPr>
        </p:nvSpPr>
        <p:spPr/>
        <p:txBody>
          <a:bodyPr/>
          <a:lstStyle/>
          <a:p>
            <a:pPr>
              <a:defRPr/>
            </a:pPr>
            <a:fld id="{48119605-3C1A-4A09-96DD-52B6F3A24E81}" type="slidenum">
              <a:rPr lang="en-US"/>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normAutofit fontScale="90000"/>
          </a:bodyPr>
          <a:lstStyle/>
          <a:p>
            <a:pPr fontAlgn="auto">
              <a:spcAft>
                <a:spcPts val="0"/>
              </a:spcAft>
              <a:defRPr/>
            </a:pPr>
            <a:r>
              <a:rPr lang="en-US" dirty="0" smtClean="0"/>
              <a:t>Celebrate Priestly &amp; Religious Life</a:t>
            </a:r>
            <a:endParaRPr lang="en-US" dirty="0"/>
          </a:p>
        </p:txBody>
      </p:sp>
      <p:sp>
        <p:nvSpPr>
          <p:cNvPr id="3" name="Content Placeholder 2"/>
          <p:cNvSpPr>
            <a:spLocks noGrp="1"/>
          </p:cNvSpPr>
          <p:nvPr>
            <p:ph idx="1"/>
          </p:nvPr>
        </p:nvSpPr>
        <p:spPr/>
        <p:txBody>
          <a:bodyPr>
            <a:normAutofit fontScale="92500" lnSpcReduction="10000"/>
          </a:bodyPr>
          <a:lstStyle/>
          <a:p>
            <a:pPr marL="0" indent="0" fontAlgn="auto">
              <a:spcAft>
                <a:spcPts val="0"/>
              </a:spcAft>
              <a:buClr>
                <a:schemeClr val="accent3"/>
              </a:buClr>
              <a:buFont typeface="Wingdings 2"/>
              <a:buNone/>
              <a:defRPr/>
            </a:pPr>
            <a:r>
              <a:rPr lang="en-US" dirty="0" smtClean="0"/>
              <a:t>Suggest you choose one the first year</a:t>
            </a:r>
          </a:p>
          <a:p>
            <a:pPr marL="0" indent="0" fontAlgn="auto">
              <a:spcAft>
                <a:spcPts val="0"/>
              </a:spcAft>
              <a:buClr>
                <a:schemeClr val="accent3"/>
              </a:buClr>
              <a:buFont typeface="Wingdings 2"/>
              <a:buNone/>
              <a:defRPr/>
            </a:pPr>
            <a:endParaRPr lang="en-US" dirty="0" smtClean="0"/>
          </a:p>
          <a:p>
            <a:pPr marL="274320" indent="-274320" fontAlgn="auto">
              <a:spcAft>
                <a:spcPts val="0"/>
              </a:spcAft>
              <a:buClr>
                <a:schemeClr val="accent3"/>
              </a:buClr>
              <a:buFont typeface="Wingdings 2"/>
              <a:buChar char=""/>
              <a:defRPr/>
            </a:pPr>
            <a:r>
              <a:rPr lang="en-US" dirty="0" smtClean="0"/>
              <a:t>Priesthood Sunday might be a good start</a:t>
            </a:r>
          </a:p>
          <a:p>
            <a:pPr marL="640080" lvl="1" indent="-246888" fontAlgn="auto">
              <a:spcAft>
                <a:spcPts val="0"/>
              </a:spcAft>
              <a:buFont typeface="Wingdings 2"/>
              <a:buChar char=""/>
              <a:defRPr/>
            </a:pPr>
            <a:r>
              <a:rPr lang="en-US" dirty="0" smtClean="0"/>
              <a:t>Shows appreciation for our clergy</a:t>
            </a:r>
          </a:p>
          <a:p>
            <a:pPr marL="640080" lvl="1" indent="-246888" fontAlgn="auto">
              <a:spcAft>
                <a:spcPts val="0"/>
              </a:spcAft>
              <a:buFont typeface="Wingdings 2"/>
              <a:buChar char=""/>
              <a:defRPr/>
            </a:pPr>
            <a:r>
              <a:rPr lang="en-US" dirty="0" smtClean="0"/>
              <a:t>Highlights priestly vocations</a:t>
            </a:r>
          </a:p>
          <a:p>
            <a:pPr marL="274320" indent="-274320" fontAlgn="auto">
              <a:spcAft>
                <a:spcPts val="0"/>
              </a:spcAft>
              <a:buClr>
                <a:schemeClr val="accent3"/>
              </a:buClr>
              <a:buFont typeface="Wingdings 2"/>
              <a:buChar char=""/>
              <a:defRPr/>
            </a:pPr>
            <a:endParaRPr lang="en-US" dirty="0" smtClean="0"/>
          </a:p>
          <a:p>
            <a:pPr marL="274320" indent="-274320" fontAlgn="auto">
              <a:spcAft>
                <a:spcPts val="0"/>
              </a:spcAft>
              <a:buClr>
                <a:schemeClr val="accent3"/>
              </a:buClr>
              <a:buFont typeface="Wingdings 2"/>
              <a:buChar char=""/>
              <a:defRPr/>
            </a:pPr>
            <a:r>
              <a:rPr lang="en-US" dirty="0" smtClean="0"/>
              <a:t>Great ideas to choose from on website</a:t>
            </a:r>
          </a:p>
          <a:p>
            <a:pPr marL="640080" lvl="1" indent="-246888" fontAlgn="auto">
              <a:spcAft>
                <a:spcPts val="0"/>
              </a:spcAft>
              <a:buFont typeface="Wingdings 2"/>
              <a:buChar char=""/>
              <a:defRPr/>
            </a:pPr>
            <a:r>
              <a:rPr lang="en-US" dirty="0" smtClean="0"/>
              <a:t>Holy Cards</a:t>
            </a:r>
          </a:p>
          <a:p>
            <a:pPr marL="640080" lvl="1" indent="-246888" fontAlgn="auto">
              <a:spcAft>
                <a:spcPts val="0"/>
              </a:spcAft>
              <a:buFont typeface="Wingdings 2"/>
              <a:buChar char=""/>
              <a:defRPr/>
            </a:pPr>
            <a:r>
              <a:rPr lang="en-US" dirty="0" smtClean="0"/>
              <a:t>Reception</a:t>
            </a:r>
          </a:p>
          <a:p>
            <a:pPr marL="640080" lvl="1" indent="-246888" fontAlgn="auto">
              <a:spcAft>
                <a:spcPts val="0"/>
              </a:spcAft>
              <a:buFont typeface="Wingdings 2"/>
              <a:buChar char=""/>
              <a:defRPr/>
            </a:pPr>
            <a:r>
              <a:rPr lang="en-US" dirty="0" smtClean="0"/>
              <a:t>Vocation homily</a:t>
            </a:r>
          </a:p>
          <a:p>
            <a:pPr marL="640080" lvl="1" indent="-246888" fontAlgn="auto">
              <a:spcAft>
                <a:spcPts val="0"/>
              </a:spcAft>
              <a:buFont typeface="Wingdings 2"/>
              <a:buChar char=""/>
              <a:defRPr/>
            </a:pPr>
            <a:r>
              <a:rPr lang="en-US" dirty="0" smtClean="0"/>
              <a:t>And more</a:t>
            </a:r>
            <a:endParaRPr lang="en-US" dirty="0"/>
          </a:p>
        </p:txBody>
      </p:sp>
      <p:sp>
        <p:nvSpPr>
          <p:cNvPr id="5" name="Slide Number Placeholder 4"/>
          <p:cNvSpPr>
            <a:spLocks noGrp="1"/>
          </p:cNvSpPr>
          <p:nvPr>
            <p:ph type="sldNum" sz="quarter" idx="12"/>
          </p:nvPr>
        </p:nvSpPr>
        <p:spPr/>
        <p:txBody>
          <a:bodyPr/>
          <a:lstStyle/>
          <a:p>
            <a:pPr>
              <a:defRPr/>
            </a:pPr>
            <a:fld id="{A42F2C59-B4BB-4266-99CF-18E64C5A9566}" type="slidenum">
              <a:rPr lang="en-US"/>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14400"/>
          </a:xfrm>
        </p:spPr>
        <p:txBody>
          <a:bodyPr>
            <a:normAutofit fontScale="90000"/>
          </a:bodyPr>
          <a:lstStyle/>
          <a:p>
            <a:pPr fontAlgn="auto">
              <a:spcAft>
                <a:spcPts val="0"/>
              </a:spcAft>
              <a:defRPr/>
            </a:pPr>
            <a:r>
              <a:rPr lang="en-US" dirty="0" smtClean="0"/>
              <a:t/>
            </a:r>
            <a:br>
              <a:rPr lang="en-US" dirty="0" smtClean="0"/>
            </a:br>
            <a:r>
              <a:rPr lang="en-US" dirty="0"/>
              <a:t/>
            </a:r>
            <a:br>
              <a:rPr lang="en-US" dirty="0"/>
            </a:br>
            <a:r>
              <a:rPr lang="en-US" dirty="0" smtClean="0"/>
              <a:t>Star Five:  Holy Hour</a:t>
            </a:r>
            <a:endParaRPr lang="en-US" dirty="0"/>
          </a:p>
        </p:txBody>
      </p:sp>
      <p:sp>
        <p:nvSpPr>
          <p:cNvPr id="55298" name="Content Placeholder 2"/>
          <p:cNvSpPr>
            <a:spLocks noGrp="1"/>
          </p:cNvSpPr>
          <p:nvPr>
            <p:ph idx="1"/>
          </p:nvPr>
        </p:nvSpPr>
        <p:spPr/>
        <p:txBody>
          <a:bodyPr/>
          <a:lstStyle/>
          <a:p>
            <a:r>
              <a:rPr lang="en-US" smtClean="0"/>
              <a:t>Holy Hour for priestly and religious vocations</a:t>
            </a:r>
          </a:p>
          <a:p>
            <a:pPr lvl="1"/>
            <a:endParaRPr lang="en-US" smtClean="0"/>
          </a:p>
          <a:p>
            <a:pPr lvl="1"/>
            <a:r>
              <a:rPr lang="en-US" smtClean="0"/>
              <a:t>Schedule a convenient time</a:t>
            </a:r>
          </a:p>
          <a:p>
            <a:pPr lvl="1"/>
            <a:r>
              <a:rPr lang="en-US" smtClean="0"/>
              <a:t>Publicize</a:t>
            </a:r>
          </a:p>
          <a:p>
            <a:pPr lvl="1"/>
            <a:r>
              <a:rPr lang="en-US" smtClean="0"/>
              <a:t>Gather and pray</a:t>
            </a:r>
          </a:p>
          <a:p>
            <a:pPr lvl="1"/>
            <a:r>
              <a:rPr lang="en-US" smtClean="0"/>
              <a:t>Check out suggested prayers/script on website</a:t>
            </a:r>
          </a:p>
          <a:p>
            <a:pPr lvl="2"/>
            <a:endParaRPr lang="en-US" smtClean="0"/>
          </a:p>
          <a:p>
            <a:r>
              <a:rPr lang="en-US" smtClean="0"/>
              <a:t>Some parishes do this weekly or monthly</a:t>
            </a:r>
          </a:p>
        </p:txBody>
      </p:sp>
      <p:sp>
        <p:nvSpPr>
          <p:cNvPr id="5" name="Slide Number Placeholder 4"/>
          <p:cNvSpPr>
            <a:spLocks noGrp="1"/>
          </p:cNvSpPr>
          <p:nvPr>
            <p:ph type="sldNum" sz="quarter" idx="12"/>
          </p:nvPr>
        </p:nvSpPr>
        <p:spPr/>
        <p:txBody>
          <a:bodyPr/>
          <a:lstStyle/>
          <a:p>
            <a:pPr>
              <a:defRPr/>
            </a:pPr>
            <a:fld id="{4BE8E6C9-F526-413E-A715-6066ED119DAC}" type="slidenum">
              <a:rPr lang="en-US"/>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r>
              <a:rPr lang="en-US" smtClean="0"/>
              <a:t>Five Star Program Celebration</a:t>
            </a:r>
          </a:p>
        </p:txBody>
      </p:sp>
      <p:sp>
        <p:nvSpPr>
          <p:cNvPr id="3" name="Content Placeholder 2"/>
          <p:cNvSpPr>
            <a:spLocks noGrp="1"/>
          </p:cNvSpPr>
          <p:nvPr>
            <p:ph idx="1"/>
          </p:nvPr>
        </p:nvSpPr>
        <p:spPr/>
        <p:txBody>
          <a:bodyPr>
            <a:normAutofit/>
          </a:bodyPr>
          <a:lstStyle/>
          <a:p>
            <a:pPr marL="274320" indent="-274320" fontAlgn="auto">
              <a:spcAft>
                <a:spcPts val="0"/>
              </a:spcAft>
              <a:buClr>
                <a:schemeClr val="accent3"/>
              </a:buClr>
              <a:buFont typeface="Wingdings 2"/>
              <a:buChar char=""/>
              <a:defRPr/>
            </a:pPr>
            <a:endParaRPr lang="en-US" dirty="0" smtClean="0"/>
          </a:p>
          <a:p>
            <a:pPr marL="274320" indent="-274320" fontAlgn="auto">
              <a:spcAft>
                <a:spcPts val="0"/>
              </a:spcAft>
              <a:buClr>
                <a:schemeClr val="accent3"/>
              </a:buClr>
              <a:buFont typeface="Wingdings 2"/>
              <a:buChar char=""/>
              <a:defRPr/>
            </a:pPr>
            <a:r>
              <a:rPr lang="en-US" dirty="0" smtClean="0"/>
              <a:t>After one year </a:t>
            </a:r>
          </a:p>
          <a:p>
            <a:pPr marL="274320" indent="-274320" fontAlgn="auto">
              <a:spcAft>
                <a:spcPts val="0"/>
              </a:spcAft>
              <a:buClr>
                <a:schemeClr val="accent3"/>
              </a:buClr>
              <a:buFont typeface="Wingdings 2"/>
              <a:buChar char=""/>
              <a:defRPr/>
            </a:pPr>
            <a:endParaRPr lang="en-US" dirty="0" smtClean="0"/>
          </a:p>
          <a:p>
            <a:pPr marL="640080" lvl="1" indent="-246888" fontAlgn="auto">
              <a:spcAft>
                <a:spcPts val="0"/>
              </a:spcAft>
              <a:buFont typeface="Wingdings 2"/>
              <a:buChar char=""/>
              <a:defRPr/>
            </a:pPr>
            <a:r>
              <a:rPr lang="en-US" dirty="0" smtClean="0"/>
              <a:t>Celebrate with a social time for participants</a:t>
            </a:r>
          </a:p>
          <a:p>
            <a:pPr marL="640080" lvl="1" indent="-246888" fontAlgn="auto">
              <a:spcAft>
                <a:spcPts val="0"/>
              </a:spcAft>
              <a:buFont typeface="Wingdings 2"/>
              <a:buChar char=""/>
              <a:defRPr/>
            </a:pPr>
            <a:r>
              <a:rPr lang="en-US" dirty="0" smtClean="0"/>
              <a:t>Honor key person and pastor</a:t>
            </a:r>
          </a:p>
          <a:p>
            <a:pPr marL="640080" lvl="1" indent="-246888" fontAlgn="auto">
              <a:spcAft>
                <a:spcPts val="0"/>
              </a:spcAft>
              <a:buFont typeface="Wingdings 2"/>
              <a:buChar char=""/>
              <a:defRPr/>
            </a:pPr>
            <a:r>
              <a:rPr lang="en-US" dirty="0" smtClean="0"/>
              <a:t>Use names gathered to form a parish vocation committee</a:t>
            </a:r>
          </a:p>
          <a:p>
            <a:pPr marL="640080" lvl="1" indent="-246888" fontAlgn="auto">
              <a:spcAft>
                <a:spcPts val="0"/>
              </a:spcAft>
              <a:buFont typeface="Wingdings 2"/>
              <a:buChar char=""/>
              <a:defRPr/>
            </a:pPr>
            <a:endParaRPr lang="en-US" dirty="0" smtClean="0"/>
          </a:p>
          <a:p>
            <a:pPr marL="393192" lvl="1" indent="0" fontAlgn="auto">
              <a:spcAft>
                <a:spcPts val="0"/>
              </a:spcAft>
              <a:buFont typeface="Wingdings 2"/>
              <a:buNone/>
              <a:defRPr/>
            </a:pPr>
            <a:endParaRPr lang="en-US" dirty="0" smtClean="0"/>
          </a:p>
        </p:txBody>
      </p:sp>
      <p:sp>
        <p:nvSpPr>
          <p:cNvPr id="5" name="Slide Number Placeholder 4"/>
          <p:cNvSpPr>
            <a:spLocks noGrp="1"/>
          </p:cNvSpPr>
          <p:nvPr>
            <p:ph type="sldNum" sz="quarter" idx="12"/>
          </p:nvPr>
        </p:nvSpPr>
        <p:spPr/>
        <p:txBody>
          <a:bodyPr/>
          <a:lstStyle/>
          <a:p>
            <a:pPr>
              <a:defRPr/>
            </a:pPr>
            <a:fld id="{45BADB64-7856-4DE5-92D9-27E5248B53FA}" type="slidenum">
              <a:rPr lang="en-US"/>
              <a:pPr>
                <a:defRPr/>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p:txBody>
          <a:bodyPr/>
          <a:lstStyle/>
          <a:p>
            <a:pPr algn="ctr"/>
            <a:r>
              <a:rPr lang="en-US" smtClean="0"/>
              <a:t>Promoting vocations…</a:t>
            </a:r>
          </a:p>
        </p:txBody>
      </p:sp>
      <p:sp>
        <p:nvSpPr>
          <p:cNvPr id="59394" name="Content Placeholder 2"/>
          <p:cNvSpPr>
            <a:spLocks noGrp="1"/>
          </p:cNvSpPr>
          <p:nvPr>
            <p:ph idx="1"/>
          </p:nvPr>
        </p:nvSpPr>
        <p:spPr/>
        <p:txBody>
          <a:bodyPr/>
          <a:lstStyle/>
          <a:p>
            <a:r>
              <a:rPr lang="en-US" smtClean="0"/>
              <a:t>The priestly vocation is a gift from God. It is undoubtedly a great good for the person who is its first recipient. But it is also a gift to the Church as a whole, a benefit to her life and mission. The Church, therefore, is called to safeguard this gift, to esteem it and love it. She is responsible for the birth and development of priestly vocations.</a:t>
            </a:r>
          </a:p>
          <a:p>
            <a:endParaRPr lang="en-US" smtClean="0"/>
          </a:p>
          <a:p>
            <a:r>
              <a:rPr lang="en-US" smtClean="0"/>
              <a:t>—Pope John Paul II, </a:t>
            </a:r>
          </a:p>
          <a:p>
            <a:r>
              <a:rPr lang="en-US" sz="1400" smtClean="0"/>
              <a:t>APOSTOLIC EXHORTATION, </a:t>
            </a:r>
            <a:r>
              <a:rPr lang="en-US" sz="1400" i="1" smtClean="0"/>
              <a:t>PASTORES DABO</a:t>
            </a:r>
            <a:r>
              <a:rPr lang="en-US" sz="1400" smtClean="0"/>
              <a:t> </a:t>
            </a:r>
            <a:r>
              <a:rPr lang="en-US" sz="1400" i="1" smtClean="0"/>
              <a:t>VOBIS </a:t>
            </a:r>
            <a:r>
              <a:rPr lang="en-US" sz="1400" smtClean="0"/>
              <a:t>, CHAPTER IV-COME AND SEE</a:t>
            </a:r>
          </a:p>
          <a:p>
            <a:endParaRPr lang="en-US" smtClean="0"/>
          </a:p>
        </p:txBody>
      </p:sp>
      <p:sp>
        <p:nvSpPr>
          <p:cNvPr id="4" name="Slide Number Placeholder 3"/>
          <p:cNvSpPr>
            <a:spLocks noGrp="1"/>
          </p:cNvSpPr>
          <p:nvPr>
            <p:ph type="sldNum" sz="quarter" idx="12"/>
          </p:nvPr>
        </p:nvSpPr>
        <p:spPr/>
        <p:txBody>
          <a:bodyPr/>
          <a:lstStyle/>
          <a:p>
            <a:pPr>
              <a:defRPr/>
            </a:pPr>
            <a:fld id="{146DF068-910E-4B5C-A72C-669BACC0AE22}" type="slidenum">
              <a:rPr lang="en-US"/>
              <a:pPr>
                <a:defRPr/>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p:txBody>
          <a:bodyPr/>
          <a:lstStyle/>
          <a:p>
            <a:r>
              <a:rPr lang="en-US" smtClean="0"/>
              <a:t>Five Star Program</a:t>
            </a:r>
          </a:p>
        </p:txBody>
      </p:sp>
      <p:sp>
        <p:nvSpPr>
          <p:cNvPr id="3" name="Content Placeholder 2"/>
          <p:cNvSpPr>
            <a:spLocks noGrp="1"/>
          </p:cNvSpPr>
          <p:nvPr>
            <p:ph idx="1"/>
          </p:nvPr>
        </p:nvSpPr>
        <p:spPr/>
        <p:txBody>
          <a:bodyPr>
            <a:normAutofit/>
          </a:bodyPr>
          <a:lstStyle/>
          <a:p>
            <a:pPr marL="274320" indent="-274320" fontAlgn="auto">
              <a:spcAft>
                <a:spcPts val="0"/>
              </a:spcAft>
              <a:buClr>
                <a:schemeClr val="accent3"/>
              </a:buClr>
              <a:buFont typeface="Wingdings 2"/>
              <a:buChar char=""/>
              <a:defRPr/>
            </a:pPr>
            <a:endParaRPr lang="en-US" dirty="0" smtClean="0"/>
          </a:p>
          <a:p>
            <a:pPr marL="274320" indent="-274320" fontAlgn="auto">
              <a:spcAft>
                <a:spcPts val="0"/>
              </a:spcAft>
              <a:buClr>
                <a:schemeClr val="accent3"/>
              </a:buClr>
              <a:buFont typeface="Wingdings 2"/>
              <a:buChar char=""/>
              <a:defRPr/>
            </a:pPr>
            <a:r>
              <a:rPr lang="en-US" sz="3400" dirty="0" smtClean="0"/>
              <a:t>Pray hard</a:t>
            </a:r>
          </a:p>
          <a:p>
            <a:pPr marL="274320" indent="-274320" fontAlgn="auto">
              <a:spcAft>
                <a:spcPts val="0"/>
              </a:spcAft>
              <a:buClr>
                <a:schemeClr val="accent3"/>
              </a:buClr>
              <a:buFont typeface="Wingdings 2"/>
              <a:buChar char=""/>
              <a:defRPr/>
            </a:pPr>
            <a:r>
              <a:rPr lang="en-US" sz="3400" dirty="0" smtClean="0"/>
              <a:t>Work Diligently</a:t>
            </a:r>
          </a:p>
          <a:p>
            <a:pPr marL="274320" indent="-274320" fontAlgn="auto">
              <a:spcAft>
                <a:spcPts val="0"/>
              </a:spcAft>
              <a:buClr>
                <a:schemeClr val="accent3"/>
              </a:buClr>
              <a:buFont typeface="Wingdings 2"/>
              <a:buChar char=""/>
              <a:defRPr/>
            </a:pPr>
            <a:r>
              <a:rPr lang="en-US" sz="3400" dirty="0" smtClean="0"/>
              <a:t>Create a CULTURE OF VOCATIONS in your parish</a:t>
            </a:r>
          </a:p>
          <a:p>
            <a:pPr marL="0" indent="0" fontAlgn="auto">
              <a:spcAft>
                <a:spcPts val="0"/>
              </a:spcAft>
              <a:buClr>
                <a:schemeClr val="accent3"/>
              </a:buClr>
              <a:buFont typeface="Wingdings 2"/>
              <a:buNone/>
              <a:defRPr/>
            </a:pPr>
            <a:endParaRPr lang="en-US" dirty="0"/>
          </a:p>
          <a:p>
            <a:pPr marL="274320" indent="-274320" fontAlgn="auto">
              <a:spcAft>
                <a:spcPts val="0"/>
              </a:spcAft>
              <a:buClr>
                <a:schemeClr val="accent3"/>
              </a:buClr>
              <a:buFont typeface="Wingdings 2"/>
              <a:buChar char=""/>
              <a:defRPr/>
            </a:pPr>
            <a:endParaRPr lang="en-US" dirty="0"/>
          </a:p>
        </p:txBody>
      </p:sp>
      <p:sp>
        <p:nvSpPr>
          <p:cNvPr id="5" name="Slide Number Placeholder 4"/>
          <p:cNvSpPr>
            <a:spLocks noGrp="1"/>
          </p:cNvSpPr>
          <p:nvPr>
            <p:ph type="sldNum" sz="quarter" idx="12"/>
          </p:nvPr>
        </p:nvSpPr>
        <p:spPr/>
        <p:txBody>
          <a:bodyPr/>
          <a:lstStyle/>
          <a:p>
            <a:pPr>
              <a:defRPr/>
            </a:pPr>
            <a:fld id="{FFF2688B-7043-4008-84F0-F681B02036A6}" type="slidenum">
              <a:rPr lang="en-US"/>
              <a:pPr>
                <a:defRPr/>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algn="ctr"/>
            <a:r>
              <a:rPr lang="en-US" smtClean="0"/>
              <a:t>How Do We Start</a:t>
            </a:r>
          </a:p>
        </p:txBody>
      </p:sp>
      <p:sp>
        <p:nvSpPr>
          <p:cNvPr id="18434" name="Content Placeholder 2"/>
          <p:cNvSpPr>
            <a:spLocks noGrp="1"/>
          </p:cNvSpPr>
          <p:nvPr>
            <p:ph idx="1"/>
          </p:nvPr>
        </p:nvSpPr>
        <p:spPr/>
        <p:txBody>
          <a:bodyPr/>
          <a:lstStyle/>
          <a:p>
            <a:r>
              <a:rPr lang="en-US" smtClean="0"/>
              <a:t>All it seems you need to do is this:</a:t>
            </a:r>
          </a:p>
          <a:p>
            <a:r>
              <a:rPr lang="en-US" smtClean="0"/>
              <a:t>Spend $22 to order a Parish Vocations kit, and receive all the written materials you need to efficiently conduct the program </a:t>
            </a:r>
          </a:p>
          <a:p>
            <a:r>
              <a:rPr lang="en-US" smtClean="0"/>
              <a:t>Conduct one gathering of your members who wish to participate to go over the simple instructions.</a:t>
            </a:r>
          </a:p>
          <a:p>
            <a:r>
              <a:rPr lang="en-US" smtClean="0"/>
              <a:t>Distribute the materials to your volunteers, and explain about finding a hidden vocation.</a:t>
            </a:r>
          </a:p>
          <a:p>
            <a:r>
              <a:rPr lang="en-US" smtClean="0"/>
              <a:t>Dispatch them with the materials on how to accomplish this.</a:t>
            </a:r>
          </a:p>
          <a:p>
            <a:endParaRPr lang="en-US" smtClean="0"/>
          </a:p>
        </p:txBody>
      </p:sp>
      <p:sp>
        <p:nvSpPr>
          <p:cNvPr id="4" name="Slide Number Placeholder 3"/>
          <p:cNvSpPr>
            <a:spLocks noGrp="1"/>
          </p:cNvSpPr>
          <p:nvPr>
            <p:ph type="sldNum" sz="quarter" idx="12"/>
          </p:nvPr>
        </p:nvSpPr>
        <p:spPr/>
        <p:txBody>
          <a:bodyPr/>
          <a:lstStyle/>
          <a:p>
            <a:pPr>
              <a:defRPr/>
            </a:pPr>
            <a:fld id="{ED2C7C77-191C-4873-AAB6-271F88A37AFB}" type="slidenum">
              <a:rPr lang="en-US"/>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p:txBody>
          <a:bodyPr/>
          <a:lstStyle/>
          <a:p>
            <a:pPr algn="ctr"/>
            <a:r>
              <a:rPr lang="en-US" smtClean="0"/>
              <a:t>I’m too old…..</a:t>
            </a:r>
          </a:p>
        </p:txBody>
      </p:sp>
      <p:sp>
        <p:nvSpPr>
          <p:cNvPr id="63490" name="Content Placeholder 2"/>
          <p:cNvSpPr>
            <a:spLocks noGrp="1"/>
          </p:cNvSpPr>
          <p:nvPr>
            <p:ph idx="1"/>
          </p:nvPr>
        </p:nvSpPr>
        <p:spPr/>
        <p:txBody>
          <a:bodyPr/>
          <a:lstStyle/>
          <a:p>
            <a:endParaRPr lang="en-US" smtClean="0"/>
          </a:p>
          <a:p>
            <a:r>
              <a:rPr lang="en-US" smtClean="0"/>
              <a:t>Remember St. Junipero Serra was 57 years old when he started to build missions in California</a:t>
            </a:r>
          </a:p>
          <a:p>
            <a:endParaRPr lang="en-US" smtClean="0"/>
          </a:p>
          <a:p>
            <a:r>
              <a:rPr lang="en-US" smtClean="0"/>
              <a:t>He had a bad leg and walked thousands of miles</a:t>
            </a:r>
          </a:p>
          <a:p>
            <a:endParaRPr lang="en-US" smtClean="0"/>
          </a:p>
          <a:p>
            <a:r>
              <a:rPr lang="en-US" smtClean="0"/>
              <a:t>He did not complain about how busy he was or how old he was</a:t>
            </a:r>
          </a:p>
          <a:p>
            <a:pPr algn="ctr"/>
            <a:r>
              <a:rPr lang="en-US" smtClean="0"/>
              <a:t>YOU CAN STILL HELP OUR CHURCH!!</a:t>
            </a:r>
          </a:p>
        </p:txBody>
      </p:sp>
      <p:sp>
        <p:nvSpPr>
          <p:cNvPr id="4" name="Slide Number Placeholder 3"/>
          <p:cNvSpPr>
            <a:spLocks noGrp="1"/>
          </p:cNvSpPr>
          <p:nvPr>
            <p:ph type="sldNum" sz="quarter" idx="12"/>
          </p:nvPr>
        </p:nvSpPr>
        <p:spPr/>
        <p:txBody>
          <a:bodyPr/>
          <a:lstStyle/>
          <a:p>
            <a:pPr>
              <a:defRPr/>
            </a:pPr>
            <a:fld id="{65E86F1B-B003-4B7C-BCDB-BBD6FAD36B64}" type="slidenum">
              <a:rPr lang="en-US"/>
              <a:pPr>
                <a:defRPr/>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p:txBody>
          <a:bodyPr/>
          <a:lstStyle/>
          <a:p>
            <a:r>
              <a:rPr lang="en-US" smtClean="0"/>
              <a:t>Thank you</a:t>
            </a:r>
          </a:p>
        </p:txBody>
      </p:sp>
      <p:sp>
        <p:nvSpPr>
          <p:cNvPr id="64514" name="Content Placeholder 2"/>
          <p:cNvSpPr>
            <a:spLocks noGrp="1"/>
          </p:cNvSpPr>
          <p:nvPr>
            <p:ph idx="1"/>
          </p:nvPr>
        </p:nvSpPr>
        <p:spPr/>
        <p:txBody>
          <a:bodyPr/>
          <a:lstStyle/>
          <a:p>
            <a:r>
              <a:rPr lang="en-US" smtClean="0"/>
              <a:t> Thank you for promoting a culture of vocations in your parish</a:t>
            </a:r>
          </a:p>
          <a:p>
            <a:r>
              <a:rPr lang="en-US" smtClean="0"/>
              <a:t>Thank you for working to answer the question…</a:t>
            </a:r>
          </a:p>
          <a:p>
            <a:endParaRPr lang="en-US" smtClean="0"/>
          </a:p>
          <a:p>
            <a:pPr algn="ctr"/>
            <a:r>
              <a:rPr lang="en-US" smtClean="0"/>
              <a:t>WHO WILL SERVE ON YOUR ALTAR IN THE FUTURE?</a:t>
            </a:r>
          </a:p>
        </p:txBody>
      </p:sp>
      <p:sp>
        <p:nvSpPr>
          <p:cNvPr id="5" name="Slide Number Placeholder 4"/>
          <p:cNvSpPr>
            <a:spLocks noGrp="1"/>
          </p:cNvSpPr>
          <p:nvPr>
            <p:ph type="sldNum" sz="quarter" idx="12"/>
          </p:nvPr>
        </p:nvSpPr>
        <p:spPr/>
        <p:txBody>
          <a:bodyPr/>
          <a:lstStyle/>
          <a:p>
            <a:pPr>
              <a:defRPr/>
            </a:pPr>
            <a:fld id="{66DECA12-BF7D-45EE-BCB3-096042A6E91D}" type="slidenum">
              <a:rPr lang="en-US"/>
              <a:pPr>
                <a:defRPr/>
              </a:pPr>
              <a:t>31</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algn="ctr"/>
            <a:r>
              <a:rPr lang="en-US" smtClean="0"/>
              <a:t>First Visit to the Pastor</a:t>
            </a:r>
          </a:p>
        </p:txBody>
      </p:sp>
      <p:sp>
        <p:nvSpPr>
          <p:cNvPr id="19458" name="Content Placeholder 2"/>
          <p:cNvSpPr>
            <a:spLocks noGrp="1"/>
          </p:cNvSpPr>
          <p:nvPr>
            <p:ph idx="1"/>
          </p:nvPr>
        </p:nvSpPr>
        <p:spPr/>
        <p:txBody>
          <a:bodyPr/>
          <a:lstStyle/>
          <a:p>
            <a:r>
              <a:rPr lang="en-US" smtClean="0"/>
              <a:t>Go two by two like Jesus sent the Apostles</a:t>
            </a:r>
          </a:p>
          <a:p>
            <a:r>
              <a:rPr lang="en-US" smtClean="0"/>
              <a:t>Ask St. Junipero Serra to help you</a:t>
            </a:r>
          </a:p>
          <a:p>
            <a:endParaRPr lang="en-US" smtClean="0"/>
          </a:p>
          <a:p>
            <a:r>
              <a:rPr lang="en-US" smtClean="0"/>
              <a:t>STEP #1</a:t>
            </a:r>
          </a:p>
          <a:p>
            <a:r>
              <a:rPr lang="en-US" smtClean="0"/>
              <a:t>Obtain the name the pastor liked to be called and the name of his secretary or administrator</a:t>
            </a:r>
          </a:p>
          <a:p>
            <a:r>
              <a:rPr lang="en-US" smtClean="0"/>
              <a:t>Take the 4 Five Star Pamphlets and 2 Crib Cards</a:t>
            </a:r>
          </a:p>
          <a:p>
            <a:pPr lvl="1"/>
            <a:r>
              <a:rPr lang="en-US" smtClean="0"/>
              <a:t>The rest of the material is for later use.  </a:t>
            </a:r>
          </a:p>
        </p:txBody>
      </p:sp>
      <p:sp>
        <p:nvSpPr>
          <p:cNvPr id="4" name="Slide Number Placeholder 3"/>
          <p:cNvSpPr>
            <a:spLocks noGrp="1"/>
          </p:cNvSpPr>
          <p:nvPr>
            <p:ph type="sldNum" sz="quarter" idx="12"/>
          </p:nvPr>
        </p:nvSpPr>
        <p:spPr/>
        <p:txBody>
          <a:bodyPr/>
          <a:lstStyle/>
          <a:p>
            <a:pPr>
              <a:defRPr/>
            </a:pPr>
            <a:fld id="{6AB3644F-7B65-4DBB-A72F-DD0C760C648D}" type="slidenum">
              <a:rPr lang="en-US"/>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algn="ctr"/>
            <a:r>
              <a:rPr lang="en-US" smtClean="0"/>
              <a:t>Step #2</a:t>
            </a:r>
          </a:p>
        </p:txBody>
      </p:sp>
      <p:sp>
        <p:nvSpPr>
          <p:cNvPr id="20482" name="Content Placeholder 2"/>
          <p:cNvSpPr>
            <a:spLocks noGrp="1"/>
          </p:cNvSpPr>
          <p:nvPr>
            <p:ph idx="1"/>
          </p:nvPr>
        </p:nvSpPr>
        <p:spPr/>
        <p:txBody>
          <a:bodyPr/>
          <a:lstStyle/>
          <a:p>
            <a:r>
              <a:rPr lang="en-US" smtClean="0"/>
              <a:t>Phone or go to the office to obtain an appointment(Importance of face-to-face time.)</a:t>
            </a:r>
          </a:p>
          <a:p>
            <a:endParaRPr lang="en-US" smtClean="0"/>
          </a:p>
          <a:p>
            <a:r>
              <a:rPr lang="en-US" smtClean="0"/>
              <a:t>Be prepared to work with the pastor or his disignee</a:t>
            </a:r>
          </a:p>
          <a:p>
            <a:endParaRPr lang="en-US" smtClean="0"/>
          </a:p>
          <a:p>
            <a:r>
              <a:rPr lang="en-US" smtClean="0"/>
              <a:t>Ask for an appointment to discuss how we could have one vocation activity in the parish</a:t>
            </a:r>
          </a:p>
          <a:p>
            <a:endParaRPr lang="en-US" smtClean="0"/>
          </a:p>
          <a:p>
            <a:r>
              <a:rPr lang="en-US" smtClean="0"/>
              <a:t>NOTE:  The less said the better—get the appointment.</a:t>
            </a:r>
          </a:p>
          <a:p>
            <a:endParaRPr lang="en-US" smtClean="0"/>
          </a:p>
        </p:txBody>
      </p:sp>
      <p:sp>
        <p:nvSpPr>
          <p:cNvPr id="4" name="Slide Number Placeholder 3"/>
          <p:cNvSpPr>
            <a:spLocks noGrp="1"/>
          </p:cNvSpPr>
          <p:nvPr>
            <p:ph type="sldNum" sz="quarter" idx="12"/>
          </p:nvPr>
        </p:nvSpPr>
        <p:spPr/>
        <p:txBody>
          <a:bodyPr/>
          <a:lstStyle/>
          <a:p>
            <a:pPr>
              <a:defRPr/>
            </a:pPr>
            <a:fld id="{F458E9D0-A49C-4674-90AD-9BEF75EB2958}" type="slidenum">
              <a:rPr lang="en-US"/>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fontAlgn="auto">
              <a:spcAft>
                <a:spcPts val="0"/>
              </a:spcAft>
              <a:defRPr/>
            </a:pPr>
            <a:r>
              <a:rPr lang="en-US" dirty="0" smtClean="0"/>
              <a:t/>
            </a:r>
            <a:br>
              <a:rPr lang="en-US" dirty="0" smtClean="0"/>
            </a:br>
            <a:r>
              <a:rPr lang="en-US" dirty="0"/>
              <a:t/>
            </a:r>
            <a:br>
              <a:rPr lang="en-US" dirty="0"/>
            </a:br>
            <a:r>
              <a:rPr lang="en-US" dirty="0" smtClean="0"/>
              <a:t>Step #3</a:t>
            </a:r>
            <a:endParaRPr lang="en-US" dirty="0"/>
          </a:p>
        </p:txBody>
      </p:sp>
      <p:sp>
        <p:nvSpPr>
          <p:cNvPr id="21506" name="Content Placeholder 2"/>
          <p:cNvSpPr>
            <a:spLocks noGrp="1"/>
          </p:cNvSpPr>
          <p:nvPr>
            <p:ph idx="1"/>
          </p:nvPr>
        </p:nvSpPr>
        <p:spPr/>
        <p:txBody>
          <a:bodyPr/>
          <a:lstStyle/>
          <a:p>
            <a:r>
              <a:rPr lang="en-US" smtClean="0"/>
              <a:t>Share our joy at our recent canonization celebration of Saint Junipero Serra</a:t>
            </a:r>
          </a:p>
          <a:p>
            <a:endParaRPr lang="en-US" smtClean="0"/>
          </a:p>
          <a:p>
            <a:r>
              <a:rPr lang="en-US" smtClean="0"/>
              <a:t>Compliment the pastor on something you like about the parish</a:t>
            </a:r>
          </a:p>
          <a:p>
            <a:endParaRPr lang="en-US" smtClean="0"/>
          </a:p>
          <a:p>
            <a:r>
              <a:rPr lang="en-US" smtClean="0"/>
              <a:t>Give him one of the Five Star Pamphlets</a:t>
            </a:r>
          </a:p>
        </p:txBody>
      </p:sp>
      <p:sp>
        <p:nvSpPr>
          <p:cNvPr id="4" name="Slide Number Placeholder 3"/>
          <p:cNvSpPr>
            <a:spLocks noGrp="1"/>
          </p:cNvSpPr>
          <p:nvPr>
            <p:ph type="sldNum" sz="quarter" idx="12"/>
          </p:nvPr>
        </p:nvSpPr>
        <p:spPr/>
        <p:txBody>
          <a:bodyPr/>
          <a:lstStyle/>
          <a:p>
            <a:pPr>
              <a:defRPr/>
            </a:pPr>
            <a:fld id="{90BB7AFF-D6F7-42CD-82EC-4043C3B9589E}" type="slidenum">
              <a:rPr lang="en-US"/>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590550"/>
          </a:xfrm>
        </p:spPr>
        <p:txBody>
          <a:bodyPr>
            <a:normAutofit fontScale="90000"/>
          </a:bodyPr>
          <a:lstStyle/>
          <a:p>
            <a:pPr fontAlgn="auto">
              <a:spcAft>
                <a:spcPts val="0"/>
              </a:spcAft>
              <a:defRPr/>
            </a:pPr>
            <a:r>
              <a:rPr lang="en-US" dirty="0" smtClean="0"/>
              <a:t/>
            </a:r>
            <a:br>
              <a:rPr lang="en-US" dirty="0" smtClean="0"/>
            </a:br>
            <a:r>
              <a:rPr lang="en-US" dirty="0"/>
              <a:t/>
            </a:r>
            <a:br>
              <a:rPr lang="en-US" dirty="0"/>
            </a:br>
            <a:r>
              <a:rPr lang="en-US" dirty="0" smtClean="0"/>
              <a:t>Slowly ask these questions….</a:t>
            </a:r>
            <a:endParaRPr lang="en-US" dirty="0"/>
          </a:p>
        </p:txBody>
      </p:sp>
      <p:sp>
        <p:nvSpPr>
          <p:cNvPr id="22530" name="Content Placeholder 2"/>
          <p:cNvSpPr>
            <a:spLocks noGrp="1"/>
          </p:cNvSpPr>
          <p:nvPr>
            <p:ph idx="1"/>
          </p:nvPr>
        </p:nvSpPr>
        <p:spPr>
          <a:xfrm>
            <a:off x="457200" y="1600200"/>
            <a:ext cx="8229600" cy="4084638"/>
          </a:xfrm>
        </p:spPr>
        <p:txBody>
          <a:bodyPr/>
          <a:lstStyle/>
          <a:p>
            <a:r>
              <a:rPr lang="en-US" smtClean="0"/>
              <a:t>Do you think that someone we don’t know about might be being called to the priesthood or religious life in our parish?    </a:t>
            </a:r>
          </a:p>
          <a:p>
            <a:r>
              <a:rPr lang="en-US" smtClean="0"/>
              <a:t>How can we help them answer that call?  </a:t>
            </a:r>
          </a:p>
          <a:p>
            <a:r>
              <a:rPr lang="en-US" smtClean="0"/>
              <a:t>Would doing one of these 5 activities possibly help surface the vocation?  Which one would you like to try?  </a:t>
            </a:r>
          </a:p>
          <a:p>
            <a:r>
              <a:rPr lang="en-US" smtClean="0"/>
              <a:t>Who should we talk to from your staff about getting started?</a:t>
            </a:r>
          </a:p>
          <a:p>
            <a:endParaRPr lang="en-US" smtClean="0"/>
          </a:p>
        </p:txBody>
      </p:sp>
      <p:sp>
        <p:nvSpPr>
          <p:cNvPr id="4" name="Slide Number Placeholder 3"/>
          <p:cNvSpPr>
            <a:spLocks noGrp="1"/>
          </p:cNvSpPr>
          <p:nvPr>
            <p:ph type="sldNum" sz="quarter" idx="12"/>
          </p:nvPr>
        </p:nvSpPr>
        <p:spPr/>
        <p:txBody>
          <a:bodyPr/>
          <a:lstStyle/>
          <a:p>
            <a:pPr>
              <a:defRPr/>
            </a:pPr>
            <a:fld id="{DF72596D-9A54-4472-A125-2933F235A638}" type="slidenum">
              <a:rPr lang="en-US"/>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algn="ctr"/>
            <a:r>
              <a:rPr lang="en-US" smtClean="0"/>
              <a:t>Step #4</a:t>
            </a:r>
          </a:p>
        </p:txBody>
      </p:sp>
      <p:sp>
        <p:nvSpPr>
          <p:cNvPr id="23554" name="Content Placeholder 2"/>
          <p:cNvSpPr>
            <a:spLocks noGrp="1"/>
          </p:cNvSpPr>
          <p:nvPr>
            <p:ph idx="1"/>
          </p:nvPr>
        </p:nvSpPr>
        <p:spPr/>
        <p:txBody>
          <a:bodyPr/>
          <a:lstStyle/>
          <a:p>
            <a:endParaRPr lang="en-US" smtClean="0"/>
          </a:p>
          <a:p>
            <a:r>
              <a:rPr lang="en-US" smtClean="0"/>
              <a:t>Thank the person for their time.</a:t>
            </a:r>
          </a:p>
          <a:p>
            <a:endParaRPr lang="en-US" smtClean="0"/>
          </a:p>
          <a:p>
            <a:r>
              <a:rPr lang="en-US" smtClean="0"/>
              <a:t>Ask the secretary or administrator for the contact information for the person assigned to work with you.</a:t>
            </a:r>
          </a:p>
          <a:p>
            <a:endParaRPr lang="en-US" smtClean="0"/>
          </a:p>
          <a:p>
            <a:r>
              <a:rPr lang="en-US" smtClean="0"/>
              <a:t>Make the follow-up appointment.</a:t>
            </a:r>
          </a:p>
        </p:txBody>
      </p:sp>
      <p:sp>
        <p:nvSpPr>
          <p:cNvPr id="4" name="Slide Number Placeholder 3"/>
          <p:cNvSpPr>
            <a:spLocks noGrp="1"/>
          </p:cNvSpPr>
          <p:nvPr>
            <p:ph type="sldNum" sz="quarter" idx="12"/>
          </p:nvPr>
        </p:nvSpPr>
        <p:spPr/>
        <p:txBody>
          <a:bodyPr/>
          <a:lstStyle/>
          <a:p>
            <a:pPr>
              <a:defRPr/>
            </a:pPr>
            <a:fld id="{B0099659-C7D9-4B45-BCFC-CE83BEB55FE0}" type="slidenum">
              <a:rPr lang="en-US"/>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algn="ctr"/>
            <a:r>
              <a:rPr lang="en-US" smtClean="0"/>
              <a:t>Step #5</a:t>
            </a:r>
          </a:p>
        </p:txBody>
      </p:sp>
      <p:sp>
        <p:nvSpPr>
          <p:cNvPr id="3" name="Content Placeholder 2"/>
          <p:cNvSpPr>
            <a:spLocks noGrp="1"/>
          </p:cNvSpPr>
          <p:nvPr>
            <p:ph idx="1"/>
          </p:nvPr>
        </p:nvSpPr>
        <p:spPr/>
        <p:txBody>
          <a:bodyPr>
            <a:normAutofit lnSpcReduction="10000"/>
          </a:bodyPr>
          <a:lstStyle/>
          <a:p>
            <a:pPr marL="274320" indent="-274320" fontAlgn="auto">
              <a:spcAft>
                <a:spcPts val="0"/>
              </a:spcAft>
              <a:buClr>
                <a:schemeClr val="accent3"/>
              </a:buClr>
              <a:buFont typeface="Wingdings 2"/>
              <a:buChar char=""/>
              <a:defRPr/>
            </a:pPr>
            <a:r>
              <a:rPr lang="en-US" dirty="0" smtClean="0"/>
              <a:t>At the follow-up appointment.</a:t>
            </a:r>
          </a:p>
          <a:p>
            <a:pPr marL="274320" indent="-274320" fontAlgn="auto">
              <a:spcAft>
                <a:spcPts val="0"/>
              </a:spcAft>
              <a:buClr>
                <a:schemeClr val="accent3"/>
              </a:buClr>
              <a:buFont typeface="Wingdings 2"/>
              <a:buChar char=""/>
              <a:defRPr/>
            </a:pPr>
            <a:r>
              <a:rPr lang="en-US" dirty="0" smtClean="0"/>
              <a:t>Present a copy of the Five Star Pamphlet to your parish contact.</a:t>
            </a:r>
          </a:p>
          <a:p>
            <a:pPr marL="274320" indent="-274320" fontAlgn="auto">
              <a:spcAft>
                <a:spcPts val="0"/>
              </a:spcAft>
              <a:buClr>
                <a:schemeClr val="accent3"/>
              </a:buClr>
              <a:buFont typeface="Wingdings 2"/>
              <a:buChar char=""/>
              <a:defRPr/>
            </a:pPr>
            <a:r>
              <a:rPr lang="en-US" dirty="0" smtClean="0"/>
              <a:t>Explain the program that was selected at the first appointment.</a:t>
            </a:r>
          </a:p>
          <a:p>
            <a:pPr marL="274320" indent="-274320" fontAlgn="auto">
              <a:spcAft>
                <a:spcPts val="0"/>
              </a:spcAft>
              <a:buClr>
                <a:schemeClr val="accent3"/>
              </a:buClr>
              <a:buFont typeface="Wingdings 2"/>
              <a:buChar char=""/>
              <a:defRPr/>
            </a:pPr>
            <a:r>
              <a:rPr lang="en-US" dirty="0" smtClean="0"/>
              <a:t>Share a copy of the sheet which has the details for the program.</a:t>
            </a:r>
          </a:p>
          <a:p>
            <a:pPr marL="274320" indent="-274320" fontAlgn="auto">
              <a:spcAft>
                <a:spcPts val="0"/>
              </a:spcAft>
              <a:buClr>
                <a:schemeClr val="accent3"/>
              </a:buClr>
              <a:buFont typeface="Wingdings 2"/>
              <a:buChar char=""/>
              <a:defRPr/>
            </a:pPr>
            <a:endParaRPr lang="en-US" dirty="0"/>
          </a:p>
          <a:p>
            <a:pPr marL="274320" indent="-274320" fontAlgn="auto">
              <a:spcAft>
                <a:spcPts val="0"/>
              </a:spcAft>
              <a:buClr>
                <a:schemeClr val="accent3"/>
              </a:buClr>
              <a:buFont typeface="Wingdings 2"/>
              <a:buChar char=""/>
              <a:defRPr/>
            </a:pPr>
            <a:r>
              <a:rPr lang="en-US" dirty="0" smtClean="0"/>
              <a:t>NOTE:  It is find if the parish wants to make some changes in the activity to make it their own. </a:t>
            </a:r>
            <a:endParaRPr lang="en-US" dirty="0"/>
          </a:p>
        </p:txBody>
      </p:sp>
      <p:sp>
        <p:nvSpPr>
          <p:cNvPr id="4" name="Slide Number Placeholder 3"/>
          <p:cNvSpPr>
            <a:spLocks noGrp="1"/>
          </p:cNvSpPr>
          <p:nvPr>
            <p:ph type="sldNum" sz="quarter" idx="12"/>
          </p:nvPr>
        </p:nvSpPr>
        <p:spPr/>
        <p:txBody>
          <a:bodyPr/>
          <a:lstStyle/>
          <a:p>
            <a:pPr>
              <a:defRPr/>
            </a:pPr>
            <a:fld id="{195A06B0-10B1-4F5F-8E6E-4F89F3132CD6}" type="slidenum">
              <a:rPr lang="en-US"/>
              <a:pPr>
                <a:defRPr/>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927</TotalTime>
  <Words>1956</Words>
  <Application>Microsoft Office PowerPoint</Application>
  <PresentationFormat>On-screen Show (4:3)</PresentationFormat>
  <Paragraphs>313</Paragraphs>
  <Slides>31</Slides>
  <Notes>20</Notes>
  <HiddenSlides>0</HiddenSlides>
  <MMClips>0</MMClips>
  <ScaleCrop>false</ScaleCrop>
  <HeadingPairs>
    <vt:vector size="6" baseType="variant">
      <vt:variant>
        <vt:lpstr>Fonts Used</vt:lpstr>
      </vt:variant>
      <vt:variant>
        <vt:i4>4</vt:i4>
      </vt:variant>
      <vt:variant>
        <vt:lpstr>Design Template</vt:lpstr>
      </vt:variant>
      <vt:variant>
        <vt:i4>4</vt:i4>
      </vt:variant>
      <vt:variant>
        <vt:lpstr>Slide Titles</vt:lpstr>
      </vt:variant>
      <vt:variant>
        <vt:i4>31</vt:i4>
      </vt:variant>
    </vt:vector>
  </HeadingPairs>
  <TitlesOfParts>
    <vt:vector size="39" baseType="lpstr">
      <vt:lpstr>Constantia</vt:lpstr>
      <vt:lpstr>Arial</vt:lpstr>
      <vt:lpstr>Calibri</vt:lpstr>
      <vt:lpstr>Wingdings 2</vt:lpstr>
      <vt:lpstr>Flow</vt:lpstr>
      <vt:lpstr>Flow</vt:lpstr>
      <vt:lpstr>Flow</vt:lpstr>
      <vt:lpstr>Flow</vt:lpstr>
      <vt:lpstr>Slide 1</vt:lpstr>
      <vt:lpstr>Five Star Program </vt:lpstr>
      <vt:lpstr>How Do We Start</vt:lpstr>
      <vt:lpstr>First Visit to the Pastor</vt:lpstr>
      <vt:lpstr>Step #2</vt:lpstr>
      <vt:lpstr>  Step #3</vt:lpstr>
      <vt:lpstr>  Slowly ask these questions….</vt:lpstr>
      <vt:lpstr>Step #4</vt:lpstr>
      <vt:lpstr>Step #5</vt:lpstr>
      <vt:lpstr>Step #6</vt:lpstr>
      <vt:lpstr>Step #7</vt:lpstr>
      <vt:lpstr>FIVE STAR PROGRAM</vt:lpstr>
      <vt:lpstr>We will quickly Review the Five Programs</vt:lpstr>
      <vt:lpstr>SERRA will help!</vt:lpstr>
      <vt:lpstr>Star One: The Traveling Chalice*</vt:lpstr>
      <vt:lpstr>Traveling Chalice</vt:lpstr>
      <vt:lpstr>Traveling Chalice</vt:lpstr>
      <vt:lpstr>Components of Program</vt:lpstr>
      <vt:lpstr>Star Two: Bulletin Announcements</vt:lpstr>
      <vt:lpstr>Bulletin Announcements</vt:lpstr>
      <vt:lpstr>Bulletin Announcements</vt:lpstr>
      <vt:lpstr>Star Three:  “The 31 Club”</vt:lpstr>
      <vt:lpstr>The “The 31 Club”</vt:lpstr>
      <vt:lpstr>Star Four:  Celebrate Priestly &amp; Religious Life</vt:lpstr>
      <vt:lpstr>Celebrate Priestly &amp; Religious Life</vt:lpstr>
      <vt:lpstr>  Star Five:  Holy Hour</vt:lpstr>
      <vt:lpstr>Five Star Program Celebration</vt:lpstr>
      <vt:lpstr>Promoting vocations…</vt:lpstr>
      <vt:lpstr>Five Star Program</vt:lpstr>
      <vt:lpstr>I’m too old…..</vt:lpstr>
      <vt:lpstr>Thank you</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FIVE STAR PROGRAM</dc:title>
  <dc:creator>Judy</dc:creator>
  <cp:lastModifiedBy>peter</cp:lastModifiedBy>
  <cp:revision>49</cp:revision>
  <dcterms:created xsi:type="dcterms:W3CDTF">2013-05-21T00:07:01Z</dcterms:created>
  <dcterms:modified xsi:type="dcterms:W3CDTF">2015-10-06T16:25:19Z</dcterms:modified>
</cp:coreProperties>
</file>